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2A0F6A-697C-4B54-B0DB-CD09A23C94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CE609A-DD68-4C48-9276-5C4A7679D3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BCF480-A13A-443F-85D2-310B6FB452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6C54CB-49C2-40F1-A954-3A03BEF810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BA3B924-65B2-4989-A442-0B2CA802C8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8FCBC92-68EF-49E0-A3E7-4226B4CD73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FB00779-7767-4FC1-A57E-576ACF36AB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9E3CAB-2795-4BA4-BBAD-B39390FF12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D2B87E-DD6F-4BE1-9DD2-79CA85C504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7C4278-C2DB-479D-9823-EE594CBF22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BD1F75-80A1-480F-A640-3CFA69881E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8024113106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小儿溺水的急救护理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溺水概述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溺水急救措施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溺水后护理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预防溺水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溺水概述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605" r="3060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401" r="2840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045" r="3204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溺水定义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溺水时，人体会失去意识、呼吸困难，甚至出现心跳停止等严重症状。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溺水是指人体淹没在水中，无法呼吸，导致窒息和生命危险的情况。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2529" b="2529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溺水是儿童意外伤害的主要原因之一，特别是在没有成人监护的情况下。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溺水发生后，若不及时采取急救措施，会导致严重后果甚至死亡。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溺水危险性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儿童在水中玩耍时，由于缺乏游泳技能，容易发生溺水。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缺乏游泳技能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水深过深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无人监护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000" r="14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水深超过儿童身高时，儿童容易淹没在水中，导致溺水。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儿童在水中玩耍时，如果没有成人监护，容易发生溺水。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溺水常见原因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溺水急救措施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919" b="1291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迅速脱离水源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立即将溺水者从水中救出，确保其头部和上身保持高于水平面。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如果溺水者穿着厚重衣服或携带重物，应迅速脱去或去除，以减少对呼吸的阻碍。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判断溺水者是否有意识和呼吸，如无意识和呼吸，立即进行心肺复苏。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按照C-A-B的顺序进行心肺复苏，即胸外按压、开放气道和人工呼吸。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27179" r="2717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心肺复苏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31" r="12531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在开放气道后，给予2-3次人工呼吸，每次吹气持续吹气1秒以上，确保气体能够完全进入肺部。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人工呼吸时要捏住溺水者的鼻子，以免气体从鼻腔漏出。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人工呼吸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拨打急救电话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在进行急救的同时，拨打当地急救电话，告知情况并请求支援。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保持冷静，按照急救人员的指示进行操作，确保溺水者得到及时专业的救治。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溺水后护理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https://d.book118.com/338024113106006024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2024-08-31T22:15:42.966</cp:lastPrinted>
  <dcterms:created xsi:type="dcterms:W3CDTF">2024-08-31T14:15:42Z</dcterms:created>
  <dcterms:modified xsi:type="dcterms:W3CDTF">2024-08-31T14:15:45Z</dcterms:modified>
</cp:coreProperties>
</file>