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202C2-CEB9-40C3-B300-73FC4AC81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8FB14-9EE7-4C0F-8B74-BB1C74D2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4C9AB-57E6-4261-B86F-4EC795A5A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589B4-B0CE-485B-A121-2725E001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549D3-FBD4-4AC6-A5F0-EF81EEE96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9B6FB-B1CF-4698-AC46-5664FE39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A96A5-D41F-4214-A922-A1F84E576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0EDA3-5874-4522-BAA6-3CD7A2AC2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B35F8-7BF1-41F4-9880-01972FD08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7786-A17E-432E-A747-B83DFBAA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30B94-1AC5-4B4B-8CA9-CE469022D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5040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工程施工进度管理制度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工程施工进度管理制度概述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工程施工进度计划制定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工程施工进度控制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工程施工进度管理制度的实施与改进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工程施工进度管理制度是确保工程项目按照预定的时间、成本和质量要求完成的重要手段。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它涉及到对施工进度计划的制定、实施、监控和调整等环节的管理和控制。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通过有效的工程施工进度管理，确保工程项目按时完成，实现项目目标。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提高施工效率，降低施工成本，保证施工质量，提升项目整体效益。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工程施工进度管理制度概述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工程施工进度管理制度是指对工程项目施工进度进行规划、组织、控制和协调的一套系统化方法和程序。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确保工程项目按照预定的时间节点完成，实现工程项目的顺利交付。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工程施工进度管理制度对于确保工程项目按时完成，提高工程质量，降低工程成本，提高施工效率具有重要意义。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适用于各类建筑工程、市政工程、道路桥梁工程等施工项目，是工程项目管理的重要组成部分。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https://d.book118.com/338025040114006046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2024-09-27T17:40:11.460</cp:lastPrinted>
  <dcterms:created xsi:type="dcterms:W3CDTF">2024-09-27T09:40:11Z</dcterms:created>
  <dcterms:modified xsi:type="dcterms:W3CDTF">2024-09-27T09:40:13Z</dcterms:modified>
</cp:coreProperties>
</file>