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072DD-CC66-4865-998D-A7FACEC5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C19BA-A733-4388-A1E7-ABCB19EF2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66101-B545-4ED9-890B-8C8194A5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F042B-ADBE-4EDB-88D6-26FE5A8B6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528CA-5556-4C98-BB91-414F6D758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D79A2C-24A8-4047-82D4-C1DE276C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C2F194-421D-49E2-9835-F87CC48D7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3C2EA-C40F-42C9-AA7F-41D0A4DE8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47361-1990-43EF-9F82-92471A772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872A6-539D-488A-BAD1-A946561B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BC182-A566-4D1D-AECA-4B3909D3C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505403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临床用血状况与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临床用血现状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临床用血相关问题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临床用血管理策略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临床用血新技术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随着医疗技术的进步和人口老龄化，临床用血需求不断增长，尤其在手术、创伤救治等领域。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如血小板、凝血因子等特殊血液成分的需求日益增加，以满足复杂手术和重症患者的治疗需求。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临床用血量与需求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特殊血液成分需求增加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临床用血量持续增长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全球范围内，献血率普遍偏低，无法满足临床用血需求。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献血率不足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不同地区、不同医院之间的血液供需存在差异，部分地区或医院可能出现血液短缺现象。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血液分布不均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临床用血来源与分布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血液储存与运输规范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制定和实施血液储存、运输的规范和标准，确保血液在整个过程中的质量和安全。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临床用血监管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加强对临床用血过程的监管，确保血液的合理使用和患者的安全。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严格筛选献血者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为确保血液安全，需对献血者进行严格的身体状况和病史筛选，以及血液检测。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临床用血安全与质量控制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临床用血相关问题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由于献血人数减少、献血率不足等原因，导致血液库存无法满足临床用血需求。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血液库存不足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25" r="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761" r="576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地区性差异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献血人数和献血量受到季节性因素的影响，如夏季献血量减少，导致血液库存下降。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不同地区献血人数和献血量存在差异，一些地区血液库存紧张，而其他地区则相对充裕。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血液短缺问题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84" b="100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056" b="30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血液浪费问题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医疗机构在某些情况下会过度采集血液，导致血液浪费。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部分患者输血后可能出现过敏、发热等输血反应，需要停止输血或丢弃剩余血液。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血液保存成本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血液在保存过程中需要低温、特殊设备和专业人员管理，成本较高，不合理的血液使用会增加医疗成本。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病毒感染风险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血液中可能携带肝炎病毒、艾滋病病毒等，存在感染风险。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输血传播疾病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不安全的血液输注可能导致疾病传播，如疟疾、梅毒等。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输血前检测不足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由于技术限制或检测设备不足等原因，部分医疗机构可能无法对所有血液进行全面检测，存在一定风险。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血液安全问题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临床用血管理策略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https://d.book118.com/338025054031006031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2024-09-08T00:57:30.268</cp:lastPrinted>
  <dcterms:created xsi:type="dcterms:W3CDTF">2024-09-07T16:57:30Z</dcterms:created>
  <dcterms:modified xsi:type="dcterms:W3CDTF">2024-09-07T16:57:32Z</dcterms:modified>
</cp:coreProperties>
</file>