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263D1-E081-4041-8F97-9E74657B7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08892-0B71-4DF0-9A70-8B26BCF9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352B2-3902-4F5E-B8CC-A1E08647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0E88D-F0D9-453D-99CE-B5F86C05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A4C1D-6449-430F-96EA-E4919F3ED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D02A5-885E-4BF1-93EC-74879683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BB2A9-8B68-4028-B30D-10C0E928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BD86-6CA0-4A6D-9C4A-128BA4BA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0E5CF-B72D-4C7A-BAF1-BA5E7E62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22479-2F1D-4C57-BCDE-C9ADD8E8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4B0CB-D795-4EF4-9E02-4DDF02071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5114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化妆品生产量管理规范关键项重点项解读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化妆品生产量管理规范概述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关键项解读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27" r="2042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规范化妆品生产量管理，确保产品质量和安全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促进化妆品行业健康发展，保障消费者权益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适应市场需求，提升化妆品企业竞争力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824" b="198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适用于化妆品生产企业及其相关从业人员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涉及化妆品原料、半成品、成品等各环节的生产量管理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针对不同类型的化妆品，制定相应的生产量管理规范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化妆品生产量管理规范概述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规范的定义和作用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化妆品生产量管理规范是指针对化妆品生产过程中涉及的生产计划、物料控制、生产进度、质量管理等方面的标准和要求。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确保化妆品生产过程中的高效、有序和可控，提高产品质量和客户满意度，降低生产成本和风险。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规范强调对产品质量的全面管理，包括质量标准的制定、质量检验和测试、质量问题的处理和预防等，以确保产品符合相关法规和客户要求。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要求企业制定详细的生产计划，包括生产能力的评估、生产任务的分配、生产进度的安排等，以确保生产活动的顺利进行。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物料控制管理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规范涉及对原料、包装材料等物料的质量控制、库存管理、采购管理等，确保物料供应的稳定性和可靠性。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要求企业建立完善的生产过程监控体系，包括生产环境的控制、生产工艺的执行、设备维护和保养等，以确保产品质量的稳定性和一致性。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规范的核心内容和要求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关键项解读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建立原料库存管理制度，确保原料储存条件符合要求，避免过期、变质等问题。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确保供应商具有合法资质，原料质量稳定可靠，符合相关法规和标准要求。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制定明确的原料验收标准，包括外观、性状、纯度、微生物指标等，确保原料质量符合要求。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根据市场需求和产品特性，制定合理的生产计划，确保生产顺利进行。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生产资源调配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根据生产计划，合理调配人力、物力、财力等资源，确保生产所需资源充足。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生产进度监控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建立生产进度监控机制，及时掌握生产进度情况，确保生产按计划进行。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严格按照生产工艺要求进行生产，确保产品质量稳定可靠。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78" r="507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定期对生产设备进行维护保养，确保设备运行正常，避免故障影响生产。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建立生产环境监控机制，确保生产环境符合相关法规和标准要求，避免污染等问题。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制定明确的成品检验标准，包括外观、性状、理化指标、微生物指标等，确保产品质量符合要求。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建立成品检验流程，对每批产品进行严格检验，确保产品质量稳定可靠。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建立成品放行管理制度，对检验合格的产品进行放行，确保产品安全上市。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成品放行管理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成品检验与放行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https://d.book118.com/338025114013006033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2024-09-10T20:47:38.616</cp:lastPrinted>
  <dcterms:created xsi:type="dcterms:W3CDTF">2024-09-10T12:47:38Z</dcterms:created>
  <dcterms:modified xsi:type="dcterms:W3CDTF">2024-09-10T12:47:40Z</dcterms:modified>
</cp:coreProperties>
</file>