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ADF9D-0EB5-4ED7-9C4E-EE12C5E8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593B-7FF9-410F-A294-CF94B2F7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6455-EDFE-4C2E-9A06-F6258F75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69E4-8B6C-47F9-9964-F692AAA0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0E321-F85A-4FEB-933A-DE18242F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8CAD5-ECA9-419D-8D7E-0E0098BBD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05112-3F01-4F02-80A6-54EF2278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3B9E1-81D2-403A-8F1C-D73E70F5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14F1B-B742-432C-8E5E-91C227438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52FFA-C3CF-4383-AB3C-F1206B85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04B2-8BA5-4119-A85B-FEBA5B80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6112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机动车交通运行管理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机动车交通运行管理政策法规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机动车交通运行管理技术手段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机动车交通运行管理面临的挑战与对策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通过优化交通流的组织和管理，减少交通拥堵，提高道路通行效率。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提高交通运行效率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加强对机动车的监管和管理，降低交通事故的发生率，保障公众出行安全。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推广节能环保的机动车和交通运行方式，减少交通对环境的影响，促进可持续发展。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对当前机动车交通运行的状况、问题和挑战进行深入分析。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机动车交通运行现状分析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提出针对性的管理策略，包括交通组织、信号控制、停车管理等方面的优化措施。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机动车交通运行管理策略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介绍国内外在机动车交通运行管理方面的典型案例和成功经验。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机动车交通运行管理实践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探讨未来机动车交通运行管理的发展趋势和创新方向，提出前瞻性的思考和展望。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未来发展趋势和展望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机动车保有量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截至2022年底，全国机动车保有量已达4.17亿辆，其中汽车3.19亿辆，占机动车总量的76.56%。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近年来，我国机动车保有量持续快速增长，年均增长率保持在10%以上。随着经济社会持续快速发展，群众购车刚性需求旺盛，汽车保有量保持快速增长趋势。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机动车保有量及增长趋势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当前，我国城市交通拥堵问题日益严重，尤其在大城市核心区和高峰时段，交通拥堵已成为影响城市运行和居民生活的突出问题。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造成交通拥堵的主要原因包括城市规划不合理、道路基础设施不完善、交通管理水平不高、私家车增长过快等。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交通拥堵状况分析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根据国家统计局数据，2022年全国共发生道路交通事故24.5万起，造成6.3万人死亡、25.6万人受伤，直接财产损失达13.3亿元。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事故类型分布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从事故类型分布来看，追尾、刮蹭、侧面碰撞等轻微事故占比较大，而翻车、坠车等严重事故占比相对较小。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交通事故发生情况统计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机动车交通运行管理政策法规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《机动车驾驶证申领和使用规定》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规定了机动车驾驶证的申领条件、考试要求、使用规则等，为机动车驾驶员的管理提供了依据。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《中华人民共和国道路交通安全法》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规定了道路交通安全的基本制度，明确了各方主体的权利和义务，为机动车交通运行管理提供了基本的法律依据。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《机动车登记规定》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对机动车的登记、变更、转移、注销等事项进行了详细规定，确保机动车管理的规范化和制度化。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北京市《关于进一步推进首都交通科学发展加大力度缓解交通…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提出了加强机动车总量调控、优化交通出行结构、加强交通基础设施建设等措施，旨在缓解北京市的交通拥堵问题。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上海市《上海市道路交通管理条例》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对上海市的道路交通活动进行了全面规范，包括机动车的通行、停放、事故处理等方面，为上海市的机动车交通运行管理提供了有力保障。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通过实施机动车总量调控、优化交通出行结构等措施，一些城市的交通拥堵问题得到了有效缓解，如北京、上海等城市的交通拥堵指数逐年下降。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交通拥堵缓解效果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随着道路交通安全法规的不断完善和严格执法，道路交通事故的发生率逐年下降，保障了人民群众的生命财产安全。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道路交通安全提升效果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通过加强交通基础设施建设、推广智能交通等措施，公众出行的便捷度得到了显著提高，如公共交通网络不断完善、出行信息服务更加准确及时等。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公众出行便捷度提高效果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https://d.book118.com/338026112072006032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2024-09-10T02:11:18.628</cp:lastPrinted>
  <dcterms:created xsi:type="dcterms:W3CDTF">2024-09-09T18:11:18Z</dcterms:created>
  <dcterms:modified xsi:type="dcterms:W3CDTF">2024-09-09T18:11:20Z</dcterms:modified>
</cp:coreProperties>
</file>