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7EDDDA2-DDE2-4D24-8153-E66FF338A7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00750C-8236-4515-946E-EAB61B7359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25DCB32-BE19-4742-A2BD-66C95DE053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2305CE2-D710-432E-8386-7F7CB79958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7C4BEF0-5445-42FE-9BE0-38906C80AC2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4A85157-D90B-4DF2-8DE1-AD0CA3938FD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669C380-B4B1-4B30-91DB-B73EC848F36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CEED823-4642-4768-8D68-F18ECE0B09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9FC80B-5B9D-4BE9-A0AF-FF2A27FA05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48C6A6-6E38-40EE-A9B7-B4F4CFC6AC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294872-794F-4665-8553-8DFBA35B80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8027056052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函数极值点偏移问题的一种解题策略课件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函数极值点偏移的基本概念</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解决函数极值点偏移问题的一种解题策略</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解题策略的数学原理</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解题策略的应用与推广</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总结与反思</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问题的提</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在数学函数的学习中，极值点偏移是一个常见的问题，它涉及到函数的极值点位置与函数图像的偏移关系。</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极值点偏移问题通常出现在函数的最值求解、不等式证明等方面，是数学学习中的难点之一。</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极值点偏移问题源于实际应用中的一些问题，如物理学中的振动、波动等现象，经济学中的供需关系等。</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解决极值点偏移问题有助于深入理解函数的性质和变化规律，提高数学思维和解决问题的能力。</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问题的背景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解决极值点偏移问题有助于培养学生的数学思维和解决问题的能力，提高数学素养。</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通过研究极值点偏移问题，可以进一步探索函数的性质和变化规律，为数学理论的发展做出贡献。</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问题的意义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函数极值点偏移的基本概念</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函数极值是指函数在某点附近的小领域内取得的最大或最小值。</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极值点是函数取得极值的点，在该点处函数的导数为零或不存在。</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函数极值的定义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极值点偏移的定义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极值点偏移是指函数在极值点附近的函数值偏离该极值点的现象。</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当函数在极值点附近取得最大或最小值时，该点的函数值可能不等于该极值点的函数值。</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判断函数在极值点附近是否发生极值点偏移，可以通过比较函数在极值点附近的小领域内的最大值和最小值来确定。</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另外，也可以通过观察函数图像来判断是否发生了极值点偏移。如果函数图像在极值点附近发生转折，则说明发生了极值点偏移。</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如果函数在极值点附近取得的最大值或最小值不等于该极值点的函数值，则说明发生了极值点偏移。</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极值点偏移的判定方法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https://d.book118.com/338027056052006024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32</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2024-08-31T11:43:26.268</cp:lastPrinted>
  <dcterms:created xsi:type="dcterms:W3CDTF">2024-08-31T03:43:26Z</dcterms:created>
  <dcterms:modified xsi:type="dcterms:W3CDTF">2024-08-31T03:43:28Z</dcterms:modified>
</cp:coreProperties>
</file>