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5D5E67F-E500-4473-854F-D4E1303E7A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B9195AB-6E24-4BFF-929E-E464B8A4E0E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25CC4E3-F596-4BDF-BD13-A39ABA5DDB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F994A8A-DB0E-443F-8E1B-1275367588F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8EF91FC-95D1-42AE-AA67-3C90D41973E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6D38A23-CAF9-404D-B72B-31640CB7D5B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078A794-D575-4ABB-A6C7-7442FB2590D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65042FA-4175-40E5-B026-A711B959BC5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82E3031-7198-4D17-8802-CA8DBB411F4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13A42F4-A0DB-4669-8FBD-776F02C6F68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9557C87-28A1-43A8-925E-1B49A23478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38027073032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9816" y="1127918"/>
            <a:ext cx="9829800" cy="21050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过渡金属簇状配合物课件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过渡金属簇状配合物概述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过渡金属簇状配合物的合成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过渡金属簇状配合物的性质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过渡金属簇状配合物的应用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过渡金属簇状配合物的发展前景与挑战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相关参考资料与文献</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01</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过渡金属簇状配合物概述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51" r="3255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过渡金属簇状配合物是由过渡金属元素作为中心，与多个配体通过配位键形成的化合物。</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具有特定的几何构型和电子结构，表现出多样的物理、化学性质，如导电性、磁性、催化活性等。</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特性</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形成方式与结构</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形成方式</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通过金属与配体的配位作用，形成稳定的配合物。</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结构</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通常具有明确的几何构型，如平面、立体结构等，并可通过改变配体和金属元素来调控其结构。</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种类与分类</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根据金属元素和配体的不同，过渡金属簇状配合物可分为多种类型，如二茂铁、二茂钴等。</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种类</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根据金属元素和配体的数目、种类以及几何构型等，过渡金属簇状配合物可进行多种分类。</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分类</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02</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过渡金属簇状配合物的合成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化学气相沉积法</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在高温条件下，使反应气体在过渡金属表面反应生成簇状配合物。</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溶液法</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通过控制反应条件，在溶液中合成过渡金属簇状配合物。</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固相法</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利用固相反应，通过控制温度和压力等条件合成过渡金属簇状配合物。</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合成方法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如铁(II)盐、钴(II)盐等，作为合成簇状配合物的主要原料。</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过渡金属盐</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配体</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792" r="16792"/>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溶剂</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75" r="166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如有机羧酸、有机胺等，作为合成簇状配合物的辅助原料。</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如水、甲醇、乙醇等，作为合成过程中的溶剂，影响反应速率和产物纯度。</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合成原料</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安全防护</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由于过渡金属盐和配体可能具有毒性或腐蚀性，实验操作时应佩戴防护眼镜、实验服和化学防护眼镜等。</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实验环境</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保持实验室通风良好，避免长时间接触有毒气体和粉尘。</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实验操作</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严格控制反应温度、时间和原料配比，确保实验结果的准确性和安全性。</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实验操作注意事项</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03</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过渡金属簇状配合物的性质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晶体结构</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过渡金属簇状配合物具有丰富的晶体结构类型，如面心立方、六方密排等，这些结构决定了配合物的物理性质和反应活性。</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稳定性</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过渡金属簇状配合物通常具有较高的热稳定性和化学稳定性，能够在高温和强酸、强碱等恶劣环境下保持稳定。</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磁学性质</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部分过渡金属簇状配合物具有显著的磁学性质，如铁磁性、反铁磁性等，这些性质与配合物中的金属离子自旋状态和相互间的磁相互作用有关。</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6675" r="16675"/>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44946" r="44946"/>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t="458" b="458"/>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物理性质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3219" r="23219"/>
          <a:stretch>
            <a:fillRect/>
          </a:stretch>
        </p:blipFill>
        <p:spPr>
          <a:xfrm>
            <a:off x="161995" y="1165346"/>
            <a:ext cx="4300143"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配位反应</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过渡金属簇状配合物中的金属离子通常具有可变的配位数和多面体几何构型，能够与多种配体进行配位反应，形成不同结构和性质的配合物。</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氧化还原反应</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过渡金属簇状配合物中的金属离子具有多种氧化态，可以在一定条件下进行氧化还原反应，如氧化还原催化剂、电化学储能材料等应用。</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酸碱反应</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部分过渡金属簇状配合物可以作为酸碱催化剂，参与多种酸碱反应，如烷基化、酰基化等有机合成反应。</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化学性质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https://d.book118.com/338027073032006044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73</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2024-09-24T04:03:00.353</cp:lastPrinted>
  <dcterms:created xsi:type="dcterms:W3CDTF">2024-09-23T20:03:00Z</dcterms:created>
  <dcterms:modified xsi:type="dcterms:W3CDTF">2024-09-23T20:03:02Z</dcterms:modified>
</cp:coreProperties>
</file>