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04399-1FEE-487F-B35B-6D9A5251B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AADD4-22C7-4A2C-8E87-6997DFB14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646FF-661A-462F-9461-41C4FED7D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65D4D-489B-45C6-9918-B5971D3ED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8A7AD4-C167-4566-B7D6-A64D5D5F1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158195-392F-4C87-9710-D7753930C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A22231-DD62-4D73-B5E9-51F68E11B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05FE1-8654-4441-BD4B-EC6D1B0D2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DB793-BA62-4F7D-A244-5A96DBE6B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B3E25-A60E-44F1-B176-313B3A83E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975BD-1E5C-4B6B-BFE4-2295B3943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27102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银行加息特别早会课件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银行加息概述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银行加息对银行业的影响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银行加息对客户的影响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银行应对加息的策略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银行加息概述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21" r="327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48" r="330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银行加息的定义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银行加息是货币政策的一种手段，通过调节利率来控制经济增长、通货膨胀和汇率等宏观经济指标。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银行加息是指中央银行提高基准利率，通常指贷款利率和存款利率的上调。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当物价上涨过快时，央行可以通过加息来抑制消费和投资，减缓通货膨胀压力。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控制通货膨胀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958" r="3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稳定汇率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调整经济增长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83" r="1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加息可以提高本国货币的吸引力，吸引外资流入，从而稳定汇率。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央行可以通过加息来减缓经济过快增长，避免经济泡沫，同时也可以通过降息来刺激经济增长。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银行加息的原因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加息会增加企业和个人的借贷成本，降低消费和投资意愿，对个人和企业产生一定的压力。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对个人和企业的影响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加息可能会对股市和房地产市场产生一定的负面影响，因为较高的利率会增加企业和个人的还款压力，降低市场信心和需求。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对股市和房地产市场的影响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央行加息可能会对全球经济产生一定的影响，尤其是对那些与中国经济联系密切的国家。加息可能会引起全球资本重新配置，导致资金流向其他国家和地区。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对全球经济的影响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银行加息的影响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银行加息对银行业的影响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储蓄和贷款业务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可能影响客户的储蓄意愿和贷款需求，从而影响银行的储蓄和贷款业务。加息意味着储蓄的收益增加，可能会吸引更多客户将资金存入银行；同时，较高的利率可能会增加借款成本，影响贷款业务的规模和收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33" r="1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投资业务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加息可能影响银行投资组合的收益。在加息环境下，市场利率上升，银行持有的固定收益证券（如国债、企业债券等）的价值可能会下降，同时新的投资机会也可能会涌现。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国际业务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对于有国际业务的银行来说，加息可能影响跨境融资和投资活动。例如，加息可能使得境外融资成本上升，影响银行的国际贷款和贸易融资业务。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对银行业务的影响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利息收入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加息有助于提高银行的利息收入。一方面，银行可以提高贷款利率，增加贷款业务的收益；另一方面，加息也意味着银行可以以更高的利率吸引储蓄，增加储蓄业务的收益。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非利息收入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加息可能对银行的非利息收入产生影响。例如，加息可能促使客户增加在银行的金融产品（如基金、保险等）的配置，从而增加银行的中间业务收入。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对银行收入的影响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083" r="40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加息可能对银行的信用风险产生影响。一方面，加息可能使得借款人的还款压力增大，增加违约风险；另一方面，加息也可能会改善借款人的财务状况，降低违约风险。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加息可能对银行的市场风险产生影响。例如，在加息过程中，市场利率的波动可能会影响银行持有的固定收益证券的价值，从而增加市场风险。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对银行风险的影响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银行加息对客户的影响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https://d.book118.com/338027102032006044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2024-09-24T04:03:00.481</cp:lastPrinted>
  <dcterms:created xsi:type="dcterms:W3CDTF">2024-09-23T20:03:00Z</dcterms:created>
  <dcterms:modified xsi:type="dcterms:W3CDTF">2024-09-23T20:03:02Z</dcterms:modified>
</cp:coreProperties>
</file>