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31806D-7D59-4A0F-BD5E-8A99CC4E2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6A005E-7131-4FEE-8933-089C6A9DF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166254-BD77-45D1-A404-A9C6C6DA7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DE8502-7C3E-42FF-A82D-6FE3CFD5B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650748-2513-4BFF-8D01-61851BCFB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88995-43C4-4751-B76C-91FEDE6830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AB3E78-242F-48E9-8883-4DF38E6B98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FFEC4D-739E-432D-886C-33CE8FCC3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2FDEA9-74E3-438A-9287-6F74F617FC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6AE34-84DC-46DE-BF6E-5748C8AF6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D724A-A256-4C8F-B917-3B83750F4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301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脑性瘫痪儿童排便功能障碍的防治研究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脑性瘫痪儿童排便功能障碍原因分析
 脑性瘫痪儿童排便功能障碍预防措施
 脑性瘫痪儿童排便功能障碍治疗方法
 脑性瘫痪儿童排便功能障碍药物治疗
 脑性瘫痪儿童排便功能障碍康复训练
 脑性瘫痪儿童排便功能障碍护理方法
 脑性瘫痪儿童排便功能障碍饮食指导
 脑性瘫痪儿童排便功能障碍远期预后</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脑性瘫痪儿童排便功能障碍原因分析</a:t>
            </a:r>
          </a:p>
        </p:txBody>
      </p:sp>
      <p:sp>
        <p:nvSpPr>
          <p:cNvPr id="3" name="Subtitle 2"/>
          <p:cNvSpPr>
            <a:spLocks noGrp="1"/>
          </p:cNvSpPr>
          <p:nvPr>
            <p:ph type="subTitle" idx="1"/>
          </p:nvPr>
        </p:nvSpPr>
        <p:spPr/>
        <p:txBody>
          <a:bodyPr/>
          <a:lstStyle/>
          <a:p>
            <a:r>
              <a:t>脑性瘫痪儿童排便功能障碍的防治研究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脑性瘫痪儿童排便功能障碍原因分析</a:t>
            </a:r>
          </a:p>
        </p:txBody>
      </p:sp>
      <p:sp>
        <p:nvSpPr>
          <p:cNvPr id="3" name="Text Placeholder 2"/>
          <p:cNvSpPr>
            <a:spLocks noGrp="1"/>
          </p:cNvSpPr>
          <p:nvPr>
            <p:ph type="body" idx="1"/>
          </p:nvPr>
        </p:nvSpPr>
        <p:spPr/>
        <p:txBody>
          <a:bodyPr/>
          <a:lstStyle/>
          <a:p>
            <a:r>
              <a:t>脑性瘫痪概述</a:t>
            </a:r>
          </a:p>
        </p:txBody>
      </p:sp>
      <p:sp>
        <p:nvSpPr>
          <p:cNvPr id="4" name="Content Placeholder 3"/>
          <p:cNvSpPr>
            <a:spLocks noGrp="1"/>
          </p:cNvSpPr>
          <p:nvPr>
            <p:ph sz="half" idx="2"/>
          </p:nvPr>
        </p:nvSpPr>
        <p:spPr/>
        <p:txBody>
          <a:bodyPr/>
          <a:lstStyle/>
          <a:p>
            <a:r>
              <a:t>1. 脑性瘫痪是一种非进行性脑损伤导致的运动障碍，通常在出生前或出生后早期发生。</a:t>
            </a:r>
          </a:p>
          <a:p>
            <a:r>
              <a:t>2. 脑性瘫痪的病因很复杂，包括脑损伤、脑发育不良、遗传缺陷、宫内感染、围产期窒息、早产等。</a:t>
            </a:r>
          </a:p>
          <a:p>
            <a:r>
              <a:t>3. 脑性瘫痪的症状包括运动障碍、智力障碍、癫痫、视力障碍、听力障碍和语言障碍等。</a:t>
            </a:r>
          </a:p>
        </p:txBody>
      </p:sp>
      <p:sp>
        <p:nvSpPr>
          <p:cNvPr id="5" name="Text Placeholder 4"/>
          <p:cNvSpPr>
            <a:spLocks noGrp="1"/>
          </p:cNvSpPr>
          <p:nvPr>
            <p:ph type="body" idx="3"/>
          </p:nvPr>
        </p:nvSpPr>
        <p:spPr/>
        <p:txBody>
          <a:bodyPr/>
          <a:lstStyle/>
          <a:p>
            <a:r>
              <a:t>脑性瘫痪儿童排便功能障碍的类型</a:t>
            </a:r>
          </a:p>
        </p:txBody>
      </p:sp>
      <p:sp>
        <p:nvSpPr>
          <p:cNvPr id="6" name="Content Placeholder 5"/>
          <p:cNvSpPr>
            <a:spLocks noGrp="1"/>
          </p:cNvSpPr>
          <p:nvPr>
            <p:ph sz="half" idx="4"/>
          </p:nvPr>
        </p:nvSpPr>
        <p:spPr/>
        <p:txBody>
          <a:bodyPr/>
          <a:lstStyle/>
          <a:p>
            <a:r>
              <a:t>1. 便秘：最常见的排便异常，表现为排便次数减少、粪便干硬、排便困难。</a:t>
            </a:r>
          </a:p>
          <a:p>
            <a:r>
              <a:t>2. 腹泻：排便次数增多、粪便稀薄、水分含量高。</a:t>
            </a:r>
          </a:p>
          <a:p>
            <a:r>
              <a:t>3. 尿失禁：括约肌功能障碍导致尿液不自主排出。</a:t>
            </a:r>
          </a:p>
          <a:p>
            <a:r>
              <a:t>4. 便失禁：肛门括约肌功能障碍导致粪便不自主排出。</a:t>
            </a:r>
          </a:p>
          <a:p>
            <a:r>
              <a:t>5. 混合型：便秘和腹泻交替出现。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脑性瘫痪儿童排便功能障碍原因分析</a:t>
            </a:r>
          </a:p>
        </p:txBody>
      </p:sp>
      <p:sp>
        <p:nvSpPr>
          <p:cNvPr id="3" name="Text Placeholder 2"/>
          <p:cNvSpPr>
            <a:spLocks noGrp="1"/>
          </p:cNvSpPr>
          <p:nvPr>
            <p:ph type="body" idx="1"/>
          </p:nvPr>
        </p:nvSpPr>
        <p:spPr/>
        <p:txBody>
          <a:bodyPr/>
          <a:lstStyle/>
          <a:p>
            <a:r>
              <a:t>脑性瘫痪儿童排便功能障碍的病因</a:t>
            </a:r>
          </a:p>
        </p:txBody>
      </p:sp>
      <p:sp>
        <p:nvSpPr>
          <p:cNvPr id="4" name="Content Placeholder 3"/>
          <p:cNvSpPr>
            <a:spLocks noGrp="1"/>
          </p:cNvSpPr>
          <p:nvPr>
            <p:ph sz="half" idx="2"/>
          </p:nvPr>
        </p:nvSpPr>
        <p:spPr/>
        <p:txBody>
          <a:bodyPr/>
          <a:lstStyle/>
          <a:p>
            <a:r>
              <a:t>1. 神经系统损伤：脑性瘫痪患儿的神经系统损伤会导致排便反射异常，影响肛门括约肌的功能。</a:t>
            </a:r>
          </a:p>
          <a:p>
            <a:r>
              <a:t>2. 肌肉无力：脑性瘫痪患儿肌肉无力，特别是肛门周围肌肉无力，导致排便困难。</a:t>
            </a:r>
          </a:p>
          <a:p>
            <a:r>
              <a:t>3. 喂养方式不当：喂养方式不当，如过度喂养、辅食添加不及时或不合理等，可导致便秘或腹泻。</a:t>
            </a:r>
          </a:p>
          <a:p>
            <a:r>
              <a:t>4. 药物影响：某些药物，如抗癫痫药、抗生素等，可影响肠道功能，导致排便异常。</a:t>
            </a:r>
          </a:p>
          <a:p>
            <a:r>
              <a:t>5. 其他因素：心理因素、环境因素、遗传因素等也可能影响脑性瘫痪儿童的排便功能。</a:t>
            </a:r>
          </a:p>
        </p:txBody>
      </p:sp>
      <p:sp>
        <p:nvSpPr>
          <p:cNvPr id="5" name="Text Placeholder 4"/>
          <p:cNvSpPr>
            <a:spLocks noGrp="1"/>
          </p:cNvSpPr>
          <p:nvPr>
            <p:ph type="body" idx="3"/>
          </p:nvPr>
        </p:nvSpPr>
        <p:spPr/>
        <p:txBody>
          <a:bodyPr/>
          <a:lstStyle/>
          <a:p>
            <a:r>
              <a:t>脑性瘫痪儿童排便功能障碍的评估与诊断</a:t>
            </a:r>
          </a:p>
        </p:txBody>
      </p:sp>
      <p:sp>
        <p:nvSpPr>
          <p:cNvPr id="6" name="Content Placeholder 5"/>
          <p:cNvSpPr>
            <a:spLocks noGrp="1"/>
          </p:cNvSpPr>
          <p:nvPr>
            <p:ph sz="half" idx="4"/>
          </p:nvPr>
        </p:nvSpPr>
        <p:spPr/>
        <p:txBody>
          <a:bodyPr/>
          <a:lstStyle/>
          <a:p>
            <a:r>
              <a:t>1. 详细询问病史：询问患儿排便习惯、排便异常类型、持续时间、伴随症状等。</a:t>
            </a:r>
          </a:p>
          <a:p>
            <a:r>
              <a:t>2. 体格检查：检查患儿的神经系统、肌肉力量、肛门括约肌功能等。</a:t>
            </a:r>
          </a:p>
          <a:p>
            <a:r>
              <a:t>3. 辅助检查：必要时进行X线检查、超声检查、结肠镜检查等以明确病因。</a:t>
            </a:r>
          </a:p>
          <a:p>
            <a:r>
              <a:t>4. 排便日记：记录患儿的排便时间、排便次数、粪便性状、排便困难程度等，以帮助医生评估排便功能障碍的严重程度。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脑性瘫痪儿童排便功能障碍原因分析</a:t>
            </a:r>
          </a:p>
        </p:txBody>
      </p:sp>
      <p:sp>
        <p:nvSpPr>
          <p:cNvPr id="3" name="Text Placeholder 2"/>
          <p:cNvSpPr>
            <a:spLocks noGrp="1"/>
          </p:cNvSpPr>
          <p:nvPr>
            <p:ph type="body" idx="1"/>
          </p:nvPr>
        </p:nvSpPr>
        <p:spPr/>
        <p:txBody>
          <a:bodyPr/>
          <a:lstStyle/>
          <a:p>
            <a:r>
              <a:t>脑性瘫痪儿童排便功能障碍的治疗</a:t>
            </a:r>
          </a:p>
        </p:txBody>
      </p:sp>
      <p:sp>
        <p:nvSpPr>
          <p:cNvPr id="4" name="Content Placeholder 3"/>
          <p:cNvSpPr>
            <a:spLocks noGrp="1"/>
          </p:cNvSpPr>
          <p:nvPr>
            <p:ph sz="half" idx="2"/>
          </p:nvPr>
        </p:nvSpPr>
        <p:spPr/>
        <p:txBody>
          <a:bodyPr/>
          <a:lstStyle/>
          <a:p>
            <a:r>
              <a:t>1. 药物治疗：对于便秘患儿，可使用缓泻剂、肠蠕动剂等药物促进排便；对于腹泻患儿，可使用止泻剂、抗生素等药物控制腹泻。</a:t>
            </a:r>
          </a:p>
          <a:p>
            <a:r>
              <a:t>2. 手术治疗：对于严重便秘或腹泻患儿，可考虑手术治疗，如结肠造瘘术、结肠切除术等。</a:t>
            </a:r>
          </a:p>
          <a:p>
            <a:r>
              <a:t>3. 康复训练：通过康复训练，加强患儿肌肉力量，改善排便反射，提高排便功能。</a:t>
            </a:r>
          </a:p>
          <a:p>
            <a:r>
              <a:t>4. 行为训练：通过行为训练，培养患儿良好的排便习惯，如定时排便、排便时集中注意力等。</a:t>
            </a:r>
          </a:p>
          <a:p>
            <a:r>
              <a:t>5. 饮食调整：对于便秘患儿，应注意多喝水、多吃富含纤维素的食物；对于腹泻患儿，应注意清淡饮食，避免辛辣刺激性食物。</a:t>
            </a:r>
          </a:p>
        </p:txBody>
      </p:sp>
      <p:sp>
        <p:nvSpPr>
          <p:cNvPr id="5" name="Text Placeholder 4"/>
          <p:cNvSpPr>
            <a:spLocks noGrp="1"/>
          </p:cNvSpPr>
          <p:nvPr>
            <p:ph type="body" idx="3"/>
          </p:nvPr>
        </p:nvSpPr>
        <p:spPr/>
        <p:txBody>
          <a:bodyPr/>
          <a:lstStyle/>
          <a:p>
            <a:r>
              <a:t>脑性瘫痪儿童排便功能障碍的预防</a:t>
            </a:r>
          </a:p>
        </p:txBody>
      </p:sp>
      <p:sp>
        <p:nvSpPr>
          <p:cNvPr id="6" name="Content Placeholder 5"/>
          <p:cNvSpPr>
            <a:spLocks noGrp="1"/>
          </p:cNvSpPr>
          <p:nvPr>
            <p:ph sz="half" idx="4"/>
          </p:nvPr>
        </p:nvSpPr>
        <p:spPr/>
        <p:txBody>
          <a:bodyPr/>
          <a:lstStyle/>
          <a:p>
            <a:r>
              <a:t>1. 预防脑损伤：孕期注意避免接触有害物质，如放射线、有毒化学物质等；分娩时注意避免产伤。</a:t>
            </a:r>
          </a:p>
          <a:p>
            <a:r>
              <a:t>2. 早期干预：对有脑损伤风险的婴儿，应进行早期干预，如康复训练、药物治疗等，以减少脑损伤的后遗症。</a:t>
            </a:r>
          </a:p>
          <a:p>
            <a:r>
              <a:t>3. 合理喂养：注意合理喂养，避免过度喂养或辅食添加不及时或不合理。</a:t>
            </a:r>
          </a:p>
          <a:p>
            <a:r>
              <a:t>4. 定时排便：培养患儿定时排便的习惯，如每天早上或晚上定时排便。</a:t>
            </a:r>
          </a:p>
          <a:p>
            <a:r>
              <a:t>5. 避免药物滥用：避免使用可能影响肠道功能的药物。</a:t>
            </a:r>
          </a:p>
          <a:p>
            <a:r>
              <a:t>6. 心理支持：给予患儿心理支持，帮助患儿克服排便恐惧或焦虑等心理问题。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脑性瘫痪儿童排便功能障碍预防措施</a:t>
            </a:r>
          </a:p>
        </p:txBody>
      </p:sp>
      <p:sp>
        <p:nvSpPr>
          <p:cNvPr id="3" name="Subtitle 2"/>
          <p:cNvSpPr>
            <a:spLocks noGrp="1"/>
          </p:cNvSpPr>
          <p:nvPr>
            <p:ph type="subTitle" idx="1"/>
          </p:nvPr>
        </p:nvSpPr>
        <p:spPr/>
        <p:txBody>
          <a:bodyPr/>
          <a:lstStyle/>
          <a:p>
            <a:r>
              <a:t>脑性瘫痪儿童排便功能障碍的防治研究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脑性瘫痪儿童排便功能障碍预防措施</a:t>
            </a:r>
          </a:p>
        </p:txBody>
      </p:sp>
      <p:sp>
        <p:nvSpPr>
          <p:cNvPr id="3" name="Text Placeholder 2"/>
          <p:cNvSpPr>
            <a:spLocks noGrp="1"/>
          </p:cNvSpPr>
          <p:nvPr>
            <p:ph type="body" idx="1"/>
          </p:nvPr>
        </p:nvSpPr>
        <p:spPr/>
        <p:txBody>
          <a:bodyPr/>
          <a:lstStyle/>
          <a:p>
            <a:r>
              <a:t>药理治疗</a:t>
            </a:r>
          </a:p>
        </p:txBody>
      </p:sp>
      <p:sp>
        <p:nvSpPr>
          <p:cNvPr id="4" name="Content Placeholder 3"/>
          <p:cNvSpPr>
            <a:spLocks noGrp="1"/>
          </p:cNvSpPr>
          <p:nvPr>
            <p:ph sz="half" idx="2"/>
          </p:nvPr>
        </p:nvSpPr>
        <p:spPr/>
        <p:txBody>
          <a:bodyPr/>
          <a:lstStyle/>
          <a:p>
            <a:r>
              <a:t>1. 口服泻药：常用的口服泻药包括渗透性泻药（如乳果糖、聚乙二醇）和刺激性泻药（如比沙可啶、番泻叶）。渗透性泻药通过增加肠腔渗透压，促进水分进入肠腔，从而达到软化大便，促进排便的目的。刺激性泻药通过刺激肠蠕动，促进大便排出，但应避免长期使用，以防肠道功能紊乱。</a:t>
            </a:r>
          </a:p>
          <a:p>
            <a:r>
              <a:t>2. 灌肠：灌肠是一种将液体注入直肠，刺激肠蠕动，排除大便的方法。常用的灌肠液包括生理盐水、甘油、肥皂水等。灌肠可用于治疗顽固性便秘，但应避免过度使用，以防损伤肠黏膜。</a:t>
            </a:r>
          </a:p>
          <a:p>
            <a:r>
              <a:t>3. 生物反馈疗法：生物反馈疗法是一种通过仪器监测和反馈肠道功能，帮助儿童学习控制肠道功能的方法。生物反馈疗法已被证明可以有效改善脑性瘫痪儿童的排便功能。</a:t>
            </a:r>
          </a:p>
        </p:txBody>
      </p:sp>
      <p:sp>
        <p:nvSpPr>
          <p:cNvPr id="5" name="Text Placeholder 4"/>
          <p:cNvSpPr>
            <a:spLocks noGrp="1"/>
          </p:cNvSpPr>
          <p:nvPr>
            <p:ph type="body" idx="3"/>
          </p:nvPr>
        </p:nvSpPr>
        <p:spPr/>
        <p:txBody>
          <a:bodyPr/>
          <a:lstStyle/>
          <a:p>
            <a:r>
              <a:t>行为治疗</a:t>
            </a:r>
          </a:p>
        </p:txBody>
      </p:sp>
      <p:sp>
        <p:nvSpPr>
          <p:cNvPr id="6" name="Content Placeholder 5"/>
          <p:cNvSpPr>
            <a:spLocks noGrp="1"/>
          </p:cNvSpPr>
          <p:nvPr>
            <p:ph sz="half" idx="4"/>
          </p:nvPr>
        </p:nvSpPr>
        <p:spPr/>
        <p:txBody>
          <a:bodyPr/>
          <a:lstStyle/>
          <a:p>
            <a:r>
              <a:t>1. 排便训练：排便训练是一种通过建立规律的排便习惯，帮助儿童养成主动排便的意识和能力的方法。排便训练通常从 3-4 岁开始，训练过程可能需要几个月甚至几年时间。</a:t>
            </a:r>
          </a:p>
          <a:p>
            <a:r>
              <a:t>2. 生物反馈疗法：生物反馈疗法也可以用于治疗脑性瘫痪儿童的排便功能障碍。生物反馈疗法可以帮助儿童学习控制肠道功能，从而改善排便功能。</a:t>
            </a:r>
          </a:p>
          <a:p>
            <a:r>
              <a:t>3. 手术治疗：对于顽固性排便功能障碍的脑性瘫痪儿童，可考虑手术治疗。手术治疗的方法包括肠道造口术和肛门成形术等。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脑性瘫痪儿童排便功能障碍治疗方法</a:t>
            </a:r>
          </a:p>
        </p:txBody>
      </p:sp>
      <p:sp>
        <p:nvSpPr>
          <p:cNvPr id="3" name="Subtitle 2"/>
          <p:cNvSpPr>
            <a:spLocks noGrp="1"/>
          </p:cNvSpPr>
          <p:nvPr>
            <p:ph type="subTitle" idx="1"/>
          </p:nvPr>
        </p:nvSpPr>
        <p:spPr/>
        <p:txBody>
          <a:bodyPr/>
          <a:lstStyle/>
          <a:p>
            <a:r>
              <a:t>脑性瘫痪儿童排便功能障碍的防治研究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脑性瘫痪儿童排便功能障碍治疗方法</a:t>
            </a:r>
          </a:p>
        </p:txBody>
      </p:sp>
      <p:sp>
        <p:nvSpPr>
          <p:cNvPr id="3" name="Text Placeholder 2"/>
          <p:cNvSpPr>
            <a:spLocks noGrp="1"/>
          </p:cNvSpPr>
          <p:nvPr>
            <p:ph type="body" idx="1"/>
          </p:nvPr>
        </p:nvSpPr>
        <p:spPr/>
        <p:txBody>
          <a:bodyPr/>
          <a:lstStyle/>
          <a:p>
            <a:r>
              <a:t>排便训练</a:t>
            </a:r>
          </a:p>
        </p:txBody>
      </p:sp>
      <p:sp>
        <p:nvSpPr>
          <p:cNvPr id="4" name="Content Placeholder 3"/>
          <p:cNvSpPr>
            <a:spLocks noGrp="1"/>
          </p:cNvSpPr>
          <p:nvPr>
            <p:ph sz="half" idx="2"/>
          </p:nvPr>
        </p:nvSpPr>
        <p:spPr/>
        <p:txBody>
          <a:bodyPr/>
          <a:lstStyle/>
          <a:p>
            <a:r>
              <a:t>1. 排便训练是通过行为干预技术，帮助脑性瘫痪儿童建立正常的排便习惯，包括定时排便、使用马桶、控制排便等。</a:t>
            </a:r>
          </a:p>
          <a:p>
            <a:r>
              <a:t>2. 排便训练需要耐心和专业指导，一般需要持续数月至数年时间。</a:t>
            </a:r>
          </a:p>
          <a:p>
            <a:r>
              <a:t>3. 排便训练过程中，可以结合药物治疗、物理治疗等手段，以提高训练效果。</a:t>
            </a:r>
          </a:p>
        </p:txBody>
      </p:sp>
      <p:sp>
        <p:nvSpPr>
          <p:cNvPr id="5" name="Text Placeholder 4"/>
          <p:cNvSpPr>
            <a:spLocks noGrp="1"/>
          </p:cNvSpPr>
          <p:nvPr>
            <p:ph type="body" idx="3"/>
          </p:nvPr>
        </p:nvSpPr>
        <p:spPr/>
        <p:txBody>
          <a:bodyPr/>
          <a:lstStyle/>
          <a:p>
            <a:r>
              <a:t>饮食管理</a:t>
            </a:r>
          </a:p>
        </p:txBody>
      </p:sp>
      <p:sp>
        <p:nvSpPr>
          <p:cNvPr id="6" name="Content Placeholder 5"/>
          <p:cNvSpPr>
            <a:spLocks noGrp="1"/>
          </p:cNvSpPr>
          <p:nvPr>
            <p:ph sz="half" idx="4"/>
          </p:nvPr>
        </p:nvSpPr>
        <p:spPr/>
        <p:txBody>
          <a:bodyPr/>
          <a:lstStyle/>
          <a:p>
            <a:r>
              <a:t>1. 饮食管理是脑性瘫痪儿童排便功能障碍治疗的重要组成部分，包括控制饮食结构、调整饮食量、改善肠道菌群等。</a:t>
            </a:r>
          </a:p>
          <a:p>
            <a:r>
              <a:t>2. 脑性瘫痪儿童应多吃富含膳食纤维的食物，如水果、蔬菜、全谷物等，以促进肠道蠕动，防止便秘。</a:t>
            </a:r>
          </a:p>
          <a:p>
            <a:r>
              <a:t>3. 应避免食用辛辣、油腻、高糖食物，以减少肠道刺激，防止腹泻。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脑性瘫痪儿童排便功能障碍治疗方法</a:t>
            </a:r>
          </a:p>
        </p:txBody>
      </p:sp>
      <p:sp>
        <p:nvSpPr>
          <p:cNvPr id="3" name="Text Placeholder 2"/>
          <p:cNvSpPr>
            <a:spLocks noGrp="1"/>
          </p:cNvSpPr>
          <p:nvPr>
            <p:ph type="body" idx="1"/>
          </p:nvPr>
        </p:nvSpPr>
        <p:spPr/>
        <p:txBody>
          <a:bodyPr/>
          <a:lstStyle/>
          <a:p>
            <a:r>
              <a:t>药物治疗</a:t>
            </a:r>
          </a:p>
        </p:txBody>
      </p:sp>
      <p:sp>
        <p:nvSpPr>
          <p:cNvPr id="4" name="Content Placeholder 3"/>
          <p:cNvSpPr>
            <a:spLocks noGrp="1"/>
          </p:cNvSpPr>
          <p:nvPr>
            <p:ph sz="half" idx="2"/>
          </p:nvPr>
        </p:nvSpPr>
        <p:spPr/>
        <p:txBody>
          <a:bodyPr/>
          <a:lstStyle/>
          <a:p>
            <a:r>
              <a:t>1. 药物治疗是脑性瘫痪儿童排便功能障碍治疗的辅助手段，主要包括泻药、通便剂、抗胆碱能药物等。</a:t>
            </a:r>
          </a:p>
          <a:p>
            <a:r>
              <a:t>2. 泻药可促进肠道蠕动，帮助排出粪便，但长期使用可能导致肠道功能紊乱。</a:t>
            </a:r>
          </a:p>
          <a:p>
            <a:r>
              <a:t>3. 通便剂可软化粪便，促进排便，但长期使用可能导致腹泻。</a:t>
            </a:r>
          </a:p>
        </p:txBody>
      </p:sp>
      <p:sp>
        <p:nvSpPr>
          <p:cNvPr id="5" name="Text Placeholder 4"/>
          <p:cNvSpPr>
            <a:spLocks noGrp="1"/>
          </p:cNvSpPr>
          <p:nvPr>
            <p:ph type="body" idx="3"/>
          </p:nvPr>
        </p:nvSpPr>
        <p:spPr/>
        <p:txBody>
          <a:bodyPr/>
          <a:lstStyle/>
          <a:p>
            <a:r>
              <a:t>物理治疗</a:t>
            </a:r>
          </a:p>
        </p:txBody>
      </p:sp>
      <p:sp>
        <p:nvSpPr>
          <p:cNvPr id="6" name="Content Placeholder 5"/>
          <p:cNvSpPr>
            <a:spLocks noGrp="1"/>
          </p:cNvSpPr>
          <p:nvPr>
            <p:ph sz="half" idx="4"/>
          </p:nvPr>
        </p:nvSpPr>
        <p:spPr/>
        <p:txBody>
          <a:bodyPr/>
          <a:lstStyle/>
          <a:p>
            <a:r>
              <a:t>1. 物理治疗是脑性瘫痪儿童排便功能障碍治疗的重要组成部分，主要包括腹部按摩、肠道灌洗、生物反馈治疗等。</a:t>
            </a:r>
          </a:p>
          <a:p>
            <a:r>
              <a:t>2. 腹部按摩可促进肠道蠕动，帮助排出粪便，但长期使用可能导致肠道功能紊乱。</a:t>
            </a:r>
          </a:p>
          <a:p>
            <a:r>
              <a:t>3. 肠道灌洗可清除肠道内の粪便，但长期使用可能导致肠道菌群失调。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脑性瘫痪儿童排便功能障碍治疗方法</a:t>
            </a:r>
          </a:p>
        </p:txBody>
      </p:sp>
      <p:sp>
        <p:nvSpPr>
          <p:cNvPr id="3" name="Text Placeholder 2"/>
          <p:cNvSpPr>
            <a:spLocks noGrp="1"/>
          </p:cNvSpPr>
          <p:nvPr>
            <p:ph type="body" idx="1"/>
          </p:nvPr>
        </p:nvSpPr>
        <p:spPr/>
        <p:txBody>
          <a:bodyPr/>
          <a:lstStyle/>
          <a:p>
            <a:r>
              <a:t>手术治疗</a:t>
            </a:r>
          </a:p>
        </p:txBody>
      </p:sp>
      <p:sp>
        <p:nvSpPr>
          <p:cNvPr id="4" name="Content Placeholder 3"/>
          <p:cNvSpPr>
            <a:spLocks noGrp="1"/>
          </p:cNvSpPr>
          <p:nvPr>
            <p:ph sz="half" idx="2"/>
          </p:nvPr>
        </p:nvSpPr>
        <p:spPr/>
        <p:txBody>
          <a:bodyPr/>
          <a:lstStyle/>
          <a:p>
            <a:r>
              <a:t>1. 手术治疗是脑性瘫痪儿童排便功能障碍的最后手段，主要包括结肠造瘘术、直肠切除术等。</a:t>
            </a:r>
          </a:p>
          <a:p>
            <a:r>
              <a:t>2. 结肠造瘘术是在腹壁上创建一个造口，将粪便排出体外，但长期使用可能导致皮肤刺激、感染等。</a:t>
            </a:r>
          </a:p>
          <a:p>
            <a:r>
              <a:t>3. 直肠切除术是切除直肠，将粪便直接排出体外，但长期使用可能导致排便失禁、肠道功能紊乱等。</a:t>
            </a:r>
          </a:p>
        </p:txBody>
      </p:sp>
      <p:sp>
        <p:nvSpPr>
          <p:cNvPr id="5" name="Text Placeholder 4"/>
          <p:cNvSpPr>
            <a:spLocks noGrp="1"/>
          </p:cNvSpPr>
          <p:nvPr>
            <p:ph type="body" idx="3"/>
          </p:nvPr>
        </p:nvSpPr>
        <p:spPr/>
        <p:txBody>
          <a:bodyPr/>
          <a:lstStyle/>
          <a:p>
            <a:r>
              <a:t>心理治疗</a:t>
            </a:r>
          </a:p>
        </p:txBody>
      </p:sp>
      <p:sp>
        <p:nvSpPr>
          <p:cNvPr id="6" name="Content Placeholder 5"/>
          <p:cNvSpPr>
            <a:spLocks noGrp="1"/>
          </p:cNvSpPr>
          <p:nvPr>
            <p:ph sz="half" idx="4"/>
          </p:nvPr>
        </p:nvSpPr>
        <p:spPr/>
        <p:txBody>
          <a:bodyPr/>
          <a:lstStyle/>
          <a:p>
            <a:r>
              <a:t>1. 心理治疗是脑性瘫痪儿童排便功能障碍治疗的重要组成部分，主要包括行为疗法、认知行为疗法等。</a:t>
            </a:r>
          </a:p>
          <a:p>
            <a:r>
              <a:t>2. 行为疗法通过改变儿童的排便习惯，帮助儿童建立正常的排便模式，但长期使用可能导致儿童产生依赖性。</a:t>
            </a:r>
          </a:p>
          <a:p>
            <a:r>
              <a:t>3. 认知行为疗法通过改变儿童对排便的认知，帮助儿童消除对排便的恐惧和焦虑，但长期使用可能导致儿童产生负面情绪。</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脑性瘫痪儿童排便功能障碍药物治疗</a:t>
            </a:r>
          </a:p>
        </p:txBody>
      </p:sp>
      <p:sp>
        <p:nvSpPr>
          <p:cNvPr id="3" name="Subtitle 2"/>
          <p:cNvSpPr>
            <a:spLocks noGrp="1"/>
          </p:cNvSpPr>
          <p:nvPr>
            <p:ph type="subTitle" idx="1"/>
          </p:nvPr>
        </p:nvSpPr>
        <p:spPr/>
        <p:txBody>
          <a:bodyPr/>
          <a:lstStyle/>
          <a:p>
            <a:r>
              <a:t>脑性瘫痪儿童排便功能障碍的防治研究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脑性瘫痪儿童排便功能障碍药物治疗</a:t>
            </a:r>
          </a:p>
        </p:txBody>
      </p:sp>
      <p:sp>
        <p:nvSpPr>
          <p:cNvPr id="3" name="Text Placeholder 2"/>
          <p:cNvSpPr>
            <a:spLocks noGrp="1"/>
          </p:cNvSpPr>
          <p:nvPr>
            <p:ph type="body" idx="1"/>
          </p:nvPr>
        </p:nvSpPr>
        <p:spPr/>
        <p:txBody>
          <a:bodyPr/>
          <a:lstStyle/>
          <a:p>
            <a:r>
              <a:t>通便药物</a:t>
            </a:r>
          </a:p>
        </p:txBody>
      </p:sp>
      <p:sp>
        <p:nvSpPr>
          <p:cNvPr id="4" name="Content Placeholder 3"/>
          <p:cNvSpPr>
            <a:spLocks noGrp="1"/>
          </p:cNvSpPr>
          <p:nvPr>
            <p:ph sz="half" idx="2"/>
          </p:nvPr>
        </p:nvSpPr>
        <p:spPr/>
        <p:txBody>
          <a:bodyPr/>
          <a:lstStyle/>
          <a:p>
            <a:r>
              <a:t>1. 刺激性泻药：通过刺激肠壁运动，直接促进粪便排出。比萨可啶作为此类泻药中最常用、最有效的药物，可用于所有年龄段的儿童，具有很好的治疗效果和较少的副作用，且在脑性瘫痪治疗中有长期使用经验。</a:t>
            </a:r>
          </a:p>
          <a:p>
            <a:r>
              <a:t>2. 渗透性泻药：通过减少结肠对水的吸收，增加结肠粪便含水量而促进粪便排出。常用于治疗急性便秘，如乳果糖和甘露醇。</a:t>
            </a:r>
          </a:p>
          <a:p>
            <a:r>
              <a:t>3. 容积性泻药：通过吸收肠道水分，增加粪便体积，刺激肠壁，促进粪便排出。常用于治疗慢性器质性便秘，如聚乙二醇。</a:t>
            </a:r>
          </a:p>
        </p:txBody>
      </p:sp>
      <p:sp>
        <p:nvSpPr>
          <p:cNvPr id="5" name="Text Placeholder 4"/>
          <p:cNvSpPr>
            <a:spLocks noGrp="1"/>
          </p:cNvSpPr>
          <p:nvPr>
            <p:ph type="body" idx="3"/>
          </p:nvPr>
        </p:nvSpPr>
        <p:spPr/>
        <p:txBody>
          <a:bodyPr/>
          <a:lstStyle/>
          <a:p>
            <a:r>
              <a:t>软化药物</a:t>
            </a:r>
          </a:p>
        </p:txBody>
      </p:sp>
      <p:sp>
        <p:nvSpPr>
          <p:cNvPr id="6" name="Content Placeholder 5"/>
          <p:cNvSpPr>
            <a:spLocks noGrp="1"/>
          </p:cNvSpPr>
          <p:nvPr>
            <p:ph sz="half" idx="4"/>
          </p:nvPr>
        </p:nvSpPr>
        <p:spPr/>
        <p:txBody>
          <a:bodyPr/>
          <a:lstStyle/>
          <a:p>
            <a:r>
              <a:t>1. 膨松剂：吸水后软化粪便，增加粪便体积，促进肠道蠕动。常用于治疗轻度至中度便秘,代表药物包括车前子壳、聚羧甲纤维素钠、海藻糖和甲基纤维素。</a:t>
            </a:r>
          </a:p>
          <a:p>
            <a:r>
              <a:t>2. 润滑剂：作用于粪便表面，使其变得湿润顺滑，减轻排便时的疼痛感。 常用于治疗轻度至中度便秘, 代表药物包括矿物油、液体石蜡以及二氧化硅溶胶。</a:t>
            </a:r>
          </a:p>
          <a:p>
            <a:r>
              <a:t>3. 湿润剂：作用于肠壁表面，使其变得光滑而湿润，降低粪便与肠壁之间的摩擦力，利于粪便排出。 常用于治疗轻度至中度便秘, 代表药物包括甘油栓、开塞露、氢氧化铝镁混悬液等。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脑性瘫痪儿童排便功能障碍药物治疗</a:t>
            </a:r>
          </a:p>
        </p:txBody>
      </p:sp>
      <p:sp>
        <p:nvSpPr>
          <p:cNvPr id="3" name="Text Placeholder 2"/>
          <p:cNvSpPr>
            <a:spLocks noGrp="1"/>
          </p:cNvSpPr>
          <p:nvPr>
            <p:ph type="body" idx="1"/>
          </p:nvPr>
        </p:nvSpPr>
        <p:spPr/>
        <p:txBody>
          <a:bodyPr/>
          <a:lstStyle/>
          <a:p>
            <a:r>
              <a:t>调节肠道菌群药物</a:t>
            </a:r>
          </a:p>
        </p:txBody>
      </p:sp>
      <p:sp>
        <p:nvSpPr>
          <p:cNvPr id="4" name="Content Placeholder 3"/>
          <p:cNvSpPr>
            <a:spLocks noGrp="1"/>
          </p:cNvSpPr>
          <p:nvPr>
            <p:ph sz="half" idx="2"/>
          </p:nvPr>
        </p:nvSpPr>
        <p:spPr/>
        <p:txBody>
          <a:bodyPr/>
          <a:lstStyle/>
          <a:p>
            <a:r>
              <a:t>1. 益生菌：调节肠道菌群，维持肠道微生态平衡，促进肠道蠕动。常用于治疗功能性便秘。虽然益生菌对便秘的有效性已有大量研究，但研究发现其对脑性瘫痪儿童便秘的有效性尚不确定。</a:t>
            </a:r>
          </a:p>
          <a:p>
            <a:r>
              <a:t>2. 益生元：益生元是能选择性地刺激一种或有限数量有益菌的活性或生长的物质，它们不能被人体消化吸收，而成为益生菌的营养来源，促使益生菌生长繁殖，调节肠道菌群。常用于治疗功能性便秘。</a:t>
            </a:r>
          </a:p>
          <a:p>
            <a:r>
              <a:t>3. 抗生素：抑制或杀死肠道内有害菌（致病菌），减少或降低有毒物质对肠道的刺激，使肠道蠕动恢复正常。常用于治疗感染性便秘。</a:t>
            </a:r>
          </a:p>
        </p:txBody>
      </p:sp>
      <p:sp>
        <p:nvSpPr>
          <p:cNvPr id="5" name="Text Placeholder 4"/>
          <p:cNvSpPr>
            <a:spLocks noGrp="1"/>
          </p:cNvSpPr>
          <p:nvPr>
            <p:ph type="body" idx="3"/>
          </p:nvPr>
        </p:nvSpPr>
        <p:spPr/>
        <p:txBody>
          <a:bodyPr/>
          <a:lstStyle/>
          <a:p>
            <a:r>
              <a:t>肠道动力药</a:t>
            </a:r>
          </a:p>
        </p:txBody>
      </p:sp>
      <p:sp>
        <p:nvSpPr>
          <p:cNvPr id="6" name="Content Placeholder 5"/>
          <p:cNvSpPr>
            <a:spLocks noGrp="1"/>
          </p:cNvSpPr>
          <p:nvPr>
            <p:ph sz="half" idx="4"/>
          </p:nvPr>
        </p:nvSpPr>
        <p:spPr/>
        <p:txBody>
          <a:bodyPr/>
          <a:lstStyle/>
          <a:p>
            <a:r>
              <a:t>1. 促肠动力药：通过增加肠道的运动功能，加速结肠粪便的排出。促动力药包括毒蕈碱受体激动剂和5-羟色胺受体激动剂，适用于轻中度便秘，如甲氧氯普胺、曲美布丁。</a:t>
            </a:r>
          </a:p>
          <a:p>
            <a:r>
              <a:t>2. 抗胆碱能药物：通过抑制乙酰胆碱的作用，减少肠道的运动功能，降低胃肠动力，减轻肠道痉挛及疼痛，缓解腹泻。适用于重度便秘，如654-2、阿托品等。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https://d.book118.com/338033014113006047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脑性瘫痪儿童排便功能障碍原因分析</vt:lpstr>
      <vt:lpstr> 脑性瘫痪儿童排便功能障碍原因分析</vt:lpstr>
      <vt:lpstr> 脑性瘫痪儿童排便功能障碍原因分析</vt:lpstr>
      <vt:lpstr> 脑性瘫痪儿童排便功能障碍原因分析</vt:lpstr>
      <vt:lpstr> 脑性瘫痪儿童排便功能障碍预防措施</vt:lpstr>
      <vt:lpstr> 脑性瘫痪儿童排便功能障碍预防措施</vt:lpstr>
      <vt:lpstr> 脑性瘫痪儿童排便功能障碍治疗方法</vt:lpstr>
      <vt:lpstr> 脑性瘫痪儿童排便功能障碍治疗方法</vt:lpstr>
      <vt:lpstr> 脑性瘫痪儿童排便功能障碍治疗方法</vt:lpstr>
      <vt:lpstr> 脑性瘫痪儿童排便功能障碍治疗方法</vt:lpstr>
      <vt:lpstr> 脑性瘫痪儿童排便功能障碍药物治疗</vt:lpstr>
      <vt:lpstr> 脑性瘫痪儿童排便功能障碍药物治疗</vt:lpstr>
      <vt:lpstr> 脑性瘫痪儿童排便功能障碍药物治疗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2024-09-29T01:57:13.308</cp:lastPrinted>
  <dcterms:created xsi:type="dcterms:W3CDTF">2024-09-28T17:57:13Z</dcterms:created>
  <dcterms:modified xsi:type="dcterms:W3CDTF">2024-09-28T17:57:15Z</dcterms:modified>
</cp:coreProperties>
</file>