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D91371-A550-4568-8334-AD4030A0CC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8BEEED-3A24-4AE4-AE8F-9F35636E6D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1BE62A-A90C-4AA6-BE4B-E746867EEB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A4B2AA-5726-4D8F-8A79-89BEBF899B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E96135E-554E-4FA2-AEDF-9ECB921E46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ADC32EE-B519-4329-AE91-4DD3B65843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FA53894-3C79-4F63-BBB2-8DCAEC5AED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382F9D-2C0E-4459-A6D4-527F80E7C0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983ABA-A131-4BF3-AE83-D1D138CC4C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405509-6E18-409D-B09C-E32734CFE2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04FC06-857B-4CAD-B503-DB7612EC54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8033117034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安全生产管理组织和责任体系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安全生产管理组织概述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安全生产责任体系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安全生产管理组织运作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安全生产责任体系落实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安全生产管理组织优化建议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安全生产责任体系优化建议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安全生产管理组织概述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46" r="1246"/>
          <a:stretch>
            <a:fillRect/>
          </a:stretch>
        </p:blipFill>
        <p:spPr>
          <a:xfrm>
            <a:off x="6822813" y="3719013"/>
            <a:ext cx="2701660" cy="2699124"/>
          </a:xfrm>
          <a:prstGeom prst="diamond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>
            <a:alphaModFix/>
          </a:blip>
          <a:srcRect t="16698" b="16698"/>
          <a:stretch>
            <a:fillRect/>
          </a:stretch>
        </p:blipFill>
        <p:spPr>
          <a:xfrm>
            <a:off x="7719270" y="1064801"/>
            <a:ext cx="3836142" cy="3832540"/>
          </a:xfrm>
          <a:prstGeom prst="diamond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218874" y="1875949"/>
            <a:ext cx="5367290" cy="3901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管理组织：指在企业或机构内部设立的专门负责安全生产管理工作的组织部门，旨在通过制定和执行安全生产规章制度、开展安全教育培训、组织安全检查等措施，确保企业或机构的生产经营活动符合安全生产法律法规和标准要求，保障员工人身安全和财产安全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定义与功能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定义与功能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功能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制定和完善安全生产规章制度，明确各级管理人员和员工的安全职责和操作规程。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组织开展安全教育培训，提高员工的安全意识和操作技能。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8794" b="1879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定义与功能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定期组织安全检查，及时发现和消除事故隐患。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协调处理生产安全事故，参与事故调查和处理工作。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组织架构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管理组织通常包括企业安全管理委员会、安全管理部门和基层安全管理人员三个层级。其中，企业安全管理委员会是企业安全生产的最高决策机构，安全管理部门负责具体的安全生产管理工作，基层安全管理人员则负责现场的安全监管和操作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人员配置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根据企业或机构的规模、行业特点和安全生产风险程度等因素，合理配置安全生产管理人员。一般来说，大型企业或高风险行业应配备更多的安全生产管理人员，并确保其具备相应的专业知识和经验。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组织架构与人员配置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保障员工人身安全和财产安全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通过制定和执行安全生产规章制度、开展安全教育培训等措施，提高员工的安全意识和操作技能，减少生产安全事故的发生，保障员工人身安全和财产安全。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4625" r="14625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促进企业可持续发展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是企业可持续发展的重要保障。通过建立完善的安全生产管理组织和责任体系，可以确保企业的生产经营活动符合法律法规和标准要求，避免因安全事故导致的经济损失和声誉损失，从而促进企业的可持续发展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维护社会稳定和谐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安全生产事关人民群众生命财产安全和社会稳定和谐。加强安全生产管理组织和责任体系建设，是贯彻落实“以人为本”的科学发展观、构建社会主义和谐社会的必然要求。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安全生产管理组织的重要性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安全生产责任体系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企业主体责任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企业是安全生产的责任主体，必须依法履行安全生产法定职责和义务，建立健全自我约束、持续改进的内生机制。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政府监管责任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级政府及其有关部门按照“管行业必须管安全、管业务必须管安全、管生产经营必须管安全”和“谁主管、谁负责”的原则，切实加强对安全生产工作的领导，严格落实安全生产行政首长负责制和“一岗双责”制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员工参与责任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企业员工有义务参与安全生产工作，遵守安全规章制度和操作规程，正确使用安全防护用品，及时报告事故隐患和不安全因素。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责任主体与职责划分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5917" r="15917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企业应制定各级管理人员、职能部门和员工的安全生产责任制，明确各自的安全职责和考核标准。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制定安全生产责任制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企业应将安全生产责任制进行公示，并对各级管理人员和员工进行责任制培训，确保他们了解并履行自己的安全职责。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责任制公示与培训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企业应定期对安全生产责任制的执行情况进行检查，发现问题及时整改，确保责任制得到有效落实。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责任制执行情况检查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安全生产责任制实施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3188" r="23188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考核标准制定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企业应制定安全生产考核标准，明确各级管理人员和员工的安全生产工作目标和考核要求。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定期考核与奖惩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企业应定期对各级管理人员和员工的安全生产工作进行考核，并根据考核结果给予相应的奖励或惩罚。奖励可以包括物质奖励、荣誉奖励等，惩罚可以包括警告、记过、降级、撤职等。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考核结果运用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企业应将考核结果作为各级管理人员和员工晋升、评优、奖励的重要依据，同时针对考核中发现的问题，制定整改措施并督促落实。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考核与奖惩机制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安全生产管理组织运作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根据企业实际情况，制定年度、季度、月度安全生产计划，明确安全目标、任务、措施和责任人。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制定安全生产计划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安全生产计划需经过企业领导审批后发布，确保计划的合理性和可行性。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计划审批与发布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1833" r="1183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各责任部门需按照计划要求开展工作，并定期汇报计划执行情况，安监部门对计划执行情况进行监督检查。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计划执行与监督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安全生产计划制定与执行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https://d.book118.com/338033117034006032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2024-09-09T14:25:10.893</cp:lastPrinted>
  <dcterms:created xsi:type="dcterms:W3CDTF">2024-09-09T06:25:10Z</dcterms:created>
  <dcterms:modified xsi:type="dcterms:W3CDTF">2024-09-09T06:25:13Z</dcterms:modified>
</cp:coreProperties>
</file>