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FC517-0272-424A-921A-2AFE3185A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469D5-CE9D-44F1-B895-AAF4560D7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9DDA2-FACE-407D-B907-C7C677F5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8581B-0F4C-4EAA-8316-A7E1BBDC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0A2B3-78E3-487A-8D53-1256104D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E7F56-EA5E-4CF5-9457-989806657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6C0D4-F1E2-40EA-AADB-F5CDD2E45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14FA7-5534-41DA-AB1D-13BE37A3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55E9D-68E4-406E-A392-2FAE9A5D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57E37-3EAD-4281-9BC9-1885742A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0C03B-8509-423A-BAAA-E2D90BF43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8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7.jpeg" /><Relationship Id="rId4" Type="http://schemas.openxmlformats.org/officeDocument/2006/relationships/image" Target="../media/image4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3136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北京某房地产公司管理制度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董事会负责制定公司的战略方向和重大决策，确保公司经营符合法律法规和股东利益。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制定公司战略方向和重大决策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董事会负责对管理层进行监督，确保管理层按照公司战略和董事会决策进行经营管理。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董事会负责建立风险控制机制，对公司的经营风险进行评估和管理，降低公司经营风险。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总经理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执行董事会决策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总经理负责执行董事会的决策，确保公司经营符合董事会的要求和决策。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制定公司年度计划和预算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总经理负责制定公司的年度计划和预算，并监督计划的执行和预算的执行情况。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组织协调各部门工作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总经理负责组织协调各部门的工作，确保公司各项业务顺利开展。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负责公司的市场营销和销售工作，包括市场调研、产品推广、销售渠道拓展等。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负责公司的项目开发和建设工作，包括项目规划、设计、施工管理等。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负责公司财务管理和资金运作，包括财务预算、会计核算、税务申报等。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负责公司人力资源管理和员工关系维护，包括招聘、培训、绩效管理等。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人事部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公司应明确各岗位的职责和工作要求，确保员工清楚自己的工作职责和工作要求。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制定岗位说明书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定期评估员工绩效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公司应制定各岗位的岗位说明书，明确岗位的职责、权限、工作要求等。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公司应定期评估员工的工作绩效，激励员工提高工作效率和工作质量。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872" r="308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根据业务发展需求，制定年度招聘计划，明确各部门的招聘需求和岗位设置。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通过多种渠道进行招聘，如招聘网站、猎头公司、高校合作等，确保吸引到优秀人才。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制定明确的岗位选拔标准，包括基本素质、专业技能、工作经验等方面的要求。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建立规范的面试流程，包括简历筛选、初试、复试等环节，确保选拔过程的公正性和有效性。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定期进行培训需求分析，了解员工的培训需求和职业发展规划。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根据培训需求分析结果，制定年度培训计划，包括培训内容、时间、方式等方面的安排。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按照培训计划开展培训工作，包括内部培训、外部培训、在线培训等多种形式。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对培训效果进行评估，了解培训成果的转化情况，为后续培训计划的改进提供依据。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根据岗位职责和工作计划，设定具体的绩效指标，包括定量指标和定性指标。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绩效指标设定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设定合理的绩效评估周期，如季度评估、半年评估、年度评估等。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绩效评估周期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定期进行绩效面谈，与员工进行面对面的沟通，了解员工的工作表现和困难。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绩效面谈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将绩效结果应用于员工的晋升、薪酬调整、培训等方面，激励员工提高工作绩效。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绩效结果应用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根据市场情况和公司战略，设计具有竞争力的薪酬体系。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福利政策制定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薪酬调整机制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薪酬福利透明度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制定完善的福利政策，包括五险一金、带薪年假、节日福利等。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建立薪酬调整机制，根据员工的工作表现和市场变化进行薪酬调整。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确保薪酬福利的透明度，让员工清楚了解自己的薪酬结构和福利政策。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制定年度、季度和月度预算，确保公司各项业务活动的资金使用合理。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对预算执行情况进行实时监控，确保实际支出与预算相符，及时调整偏差。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统一核算标准，确保财务数据的准确性和一致性，为公司决策提供可靠依据。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预算与核算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制定收付款流程，确保资金及时入账，提高资金使用效率。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收付款管理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预测现金流情况，合理安排资金，避免资金链断裂。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评估投资项目和融资方案，为公司创造更多价值。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投融资管理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制定成本控制措施，降低不必要的开支，提高公司盈利能力。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准确核算各项成本，包括材料成本、人工成本和间接费用等。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定期对成本进行分析，找出成本控制的薄弱环节，持续优化成本结构。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625" r="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https://d.book118.com/338033136046006032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2024-09-09T18:30:54.467</cp:lastPrinted>
  <dcterms:created xsi:type="dcterms:W3CDTF">2024-09-09T10:30:54Z</dcterms:created>
  <dcterms:modified xsi:type="dcterms:W3CDTF">2024-09-09T10:30:56Z</dcterms:modified>
</cp:coreProperties>
</file>