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00E4D4-14C4-4B1C-897B-97001206D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89A316-5A4E-4C58-A40A-603CB311A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BBAB63-6DE0-48E9-B420-21A69916B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D21884-CD74-486F-95B0-97EDDD63A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584927-3FB0-4C17-93E6-903F2837D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C788A7-7876-4744-A84D-AA039D9D4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16A1E9-F178-497B-8689-65599F6DB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3B5C69-AA57-4264-9661-875B94360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1DFCD3-C99F-4E0A-9805-C89A72B35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FA5D70-F301-4953-B503-06EE782C8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5AD26E-75FF-4B16-95F4-18BA35245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03400300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杜邦安全管理体系(全)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杜邦安全管理体系概述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安全文化建设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应急管理与救援机制建立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监督检查与考核评价机制完善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持续改进方向与目标设定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杜邦安全管理体系概述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杜邦公司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安全管理体系背景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杜邦公司及安全管理体系背景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杜邦公司在长期的发展过程中，积累了丰富的安全管理经验，形成了一套独特的安全管理体系。该体系以风险管理为核心，通过识别、评估和控制风险，确保公司业务的安全、稳定和可持续发展。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成立于1802年，是一家以科学为基础的国际性公司，专注于提供创新解决方案，以应对全球性的挑战，如食品安全、防护、可持续发展等。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54" b="285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通过实施安全管理体系，降低事故发生率，提高员工安全意识，保障公司生产运营的安全和稳定。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坚持预防为主、全员参与、持续改进的原则，注重从源头上控制风险，强化安全文化建设，提高员工安全素质。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安全管理体系目标与原则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适用于杜邦公司及其下属所有单位和部门，涵盖公司生产、研发、销售等各个环节。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包括杜邦公司的所有员工、承包商、访客等在公司场所内活动的人员。通过实施安全管理体系，确保所有人员的安全和健康。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适用范围及对象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安全文化建设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安全第一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全员参与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安全文化理念与价值观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始终将安全放在首位，确保员工和企业的安全。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注重事故预防，通过风险评估和隐患排查，降低事故发生的可能性。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不断追求安全管理水平的提升，实现持续改进。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鼓励员工积极参与安全管理工作，形成全员关注安全的良好氛围。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安全演练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056" r="60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7778" r="7778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员工安全意识培养与教育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定期开展安全培训，提高员工的安全意识和安全技能。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通过安全教育，使员工了解安全规章制度和操作规程，增强安全意识。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组织定期的安全演练，提高员工应对突发事件的能力。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安全月活动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安全知识竞赛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安全文化墙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安全宣传册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安全文化宣传与推广活动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举办安全知识竞赛，激发员工学习安全知识的热情。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每年定期开展安全月活动，集中宣传和推广安全文化。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制作安全宣传册，向员工和外界传递企业的安全文化和安全管理成果。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设立安全文化墙，展示企业的安全理念、安全成果和员工的安全作品。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通过全面分析企业运营过程中可能存在的危险源和潜在风险，识别出可能对人员、财产、环境等造成不良影响的风险因素。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在风险识别的基础上，采用定性和定量评估方法，对识别出的风险因素进行评估，确定风险的大小、发生概率和可能造成的损失。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风险识别与评估方法论述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高风险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对于高风险因素，应立即采取措施进行消除或降低风险，如采用先进的安全技术、加强安全管理等。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中等风险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对于中等风险因素，应在合理的时间内采取措施进行管理和控制，如定期进行安全检查、加强员工培训等。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对于低风险因素，可通过日常管理和监控来确保风险不扩大或升级，如保持设备良好状态、遵守安全操作规程等。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针对不同风险等级采取相应措施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https://d.book118.com/338034003006006032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2024-09-09T06:02:02.567</cp:lastPrinted>
  <dcterms:created xsi:type="dcterms:W3CDTF">2024-09-08T22:02:02Z</dcterms:created>
  <dcterms:modified xsi:type="dcterms:W3CDTF">2024-09-08T22:02:04Z</dcterms:modified>
</cp:coreProperties>
</file>