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23AB6-6F3B-415C-BB47-BCCECCA5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AEFD3-9023-43F3-9800-7C458A69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16F7A-BB26-43A9-8090-02A3F9D8C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3FD23-A6E3-40A8-B76F-1249F48E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16626-5949-4E53-8C8D-747DABB0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B7426-46E5-4CC7-A737-3D87A5C8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38A66-A906-4FF2-A60B-06B98790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FD0E4-C113-4DFF-ACCA-C3980900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1D235-B607-4E2C-960E-7E88B9E6B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AC4A0-B518-408A-ADC2-CD82B5F1B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D8A4-B883-4FB0-A90E-B3C06F1E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4010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产品车司机年终总结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公司文化认同及价值观践行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对团队和公司的建议与期望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行驶里程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本年度累计行驶里程达到XX万公里，较去年同期增长XX%。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全年共完成运输任务XX次，其中包括长途、短途及特殊任务等，均按时、按质完成。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本年度行驶里程及任务完成情况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本年度无任何交通事故记录，严格遵守交通规则，保持安全驾驶。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积极参加公司组织的安全培训，提高安全意识；定期检查车辆状况，确保车辆处于良好状态；合理规划行车路线，避开拥堵和危险路段。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安全驾驶记录与事故预防措施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安全驾驶记录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通过客户调查表显示，客户满意度达到XX%以上，得到客户的一致好评。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客户满意度评价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针对客户提出的意见和建议，及时整理并反馈给公司相关部门，以便不断完善服务质量和提升客户满意度。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客户满意度评价与反馈收集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与同事保持良好的沟通和协作，共同完成各项运输任务，形成高效的工作氛围。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在与客户、同事和上级的沟通过程中，能够清晰表达自己的意见和看法，积极倾听他人的建议和需求，促进工作的顺利进行。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团队协作与沟通能力展现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专业技能提升与培训经历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报名参加了车辆维护保养培训班，系统学习了汽车构造、常见故障排查和日常维护保养知识。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通过在线课程学习，掌握了智能交通系统使用技巧，提高了行车安全和效率。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参加公司组织的驾驶技能提升课程，学习如何在复杂路况下保持安全驾驶，以及应对突发情况的紧急处理措施。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参加培训课程及学习内容概述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在日常工作中不断积累驾驶经验，特别是在复杂路况和恶劣天气条件下的驾驶技能得到了显著提高。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熟练掌握了车辆操控技巧，如紧急制动、避险车道使用等，能够在紧急情况下迅速作出反应。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通过模拟训练和实际操作，提高了在高速公路、山区道路等不同路况下的驾驶能力。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驾驶技能提高和应对复杂路况能力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掌握了汽车基本构造和工作原理，能够独立完成日常检查和维护保养工作。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学习了常见故障的排查和简单维修技能，如更换轮胎、检查油液等。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了解了车辆保养周期和项目，能够按照要求进行定期保养，确保车辆处于良好状态。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车辆维护保养知识掌握情况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密切关注交通运输行业法规政策的变化，及时了解最新要求和标准。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参加了公司组织的法规培训，学习了新法规对驾驶员和车辆的要求和影响。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针对新法规要求，积极调整工作方式和行为习惯，确保符合法规要求，避免因违规而产生的风险。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行业法规变动关注及应对策略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路况复杂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遇到恶劣天气和复杂路况时，通过提前查看天气预报和路况信息，合理规划行程。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在行驶过程中遇到车辆故障，及时联系公司维修团队，学习基本维修技能，确保车辆安全。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面对客户的各种需求和投诉，积极沟通，提升沟通技巧和耐心，确保客户满意度。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工作中遇到的挑战及解决方法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https://d.book118.com/338034010025006030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2024-09-06T10:26:45.253</cp:lastPrinted>
  <dcterms:created xsi:type="dcterms:W3CDTF">2024-09-06T02:26:45Z</dcterms:created>
  <dcterms:modified xsi:type="dcterms:W3CDTF">2024-09-06T02:26:47Z</dcterms:modified>
</cp:coreProperties>
</file>