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B8C813-4665-4C3E-8DEC-3C4B315BCC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F5F90C-11F3-4439-BD47-2CFFB3A66A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594FEB-9F7B-4716-BD2B-BDCBB0F0EC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71DC67-FA2C-47D5-8759-ECDBA23344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D3535D-8D56-4588-9C22-0FED9C3477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629A3B-AE0A-454C-81EA-5CAEF56B6A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14E894-CD50-4A21-AA4D-0B8D1DAF90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CBD2C6-86B8-4BD0-8BE0-11BCBE5AD1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62F4F3-37B2-4BB2-998C-EF1AC87D82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80A0AC-62DE-4A2C-878A-56B72A04F1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32F690-247F-4532-9460-951A1DF0CB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3401701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《经济法概论第二章》ppt课件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经济法概论概述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经济法的基本原则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经济法的体系与渊源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经济法律关系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经济法主体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市场规制法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经济法概论概述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经济法是调整国家宏观经济管理过程中所发生的社会关系的法律规范的总称，具有社会性、行政性和经济性的特点。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经济法是调整国家宏观经济管理过程中所发生的社会关系的法律规范的总称，旨在维护社会经济秩序和促进经济发展。经济法具有社会性、行政性和经济性的特点，它通过法律手段对国家宏观经济进行调控，保障社会经济的稳定和可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经济法的定义与特点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经济法与民商法、行政法等其他法律部门存在密切联系，但又有明显的区别。</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济法与民商法、行政法等其他法律部门存在密切联系，它们共同构成了国家的法律体系。然而，经济法与其他法律部门也存在明显的区别。经济法更侧重于调整国家宏观经济管理过程中所发生的社会关系，而民商法更侧重于平等主体之间的私人关系。行政法更侧重于调整行政机关与行政相对人之间的关系。</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经济法与其他法律的关系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经济法的发展经历了从自由竞争过渡到垄断阶段，再到国家干预下的垄断竞争阶段的过程。</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经济法的发展历程可以追溯到资本主义自由竞争时期，当时市场自发调节机制占据主导地位。然而，随着资本主义经济的发展，市场失灵和垄断问题逐渐凸显，国家开始对经济进行干预。经济法就是在这样的背景下逐渐发展起来的，旨在维护社会公共利益和市场秩序。在现代社会，经济法已经成为国家法律体系中不可或缺的重要组成部分，对国家经济发展和社会稳定起着至关重要的作用。</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经济法的发展历程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经济法的基本原则</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经济法的基本原则之一，要求经济行为必须符合法律的规定。</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合法性原则强调经济行为必须遵守法律，包括国家制定的经济法律、行政法规、部门规章等。任何违反法律规定的经济行为都将受到法律的制裁。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合法性原则</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经济法的基本原则之一，要求经济行为必须公平合理。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公平性原则要求在经济活动中，各方当事人应当公平地享有权利和承担义务，不得存在歧视、不公、欺诈等行为。公平性原则旨在维护市场经济的公平竞争秩序。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公平性原则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经济法的基本原则之一，要求在制定和实施经济法时必须平衡各方利益。</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利益平衡原则要求在经济法的制定和实施过程中，必须充分考虑各方利益，避免对某一方利益造成过度损害。在出现利益冲突时，应当通过法律手段进行平衡和调整。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利益平衡原则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469" r="13469"/>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经济法的基本原则之一，要求维护国家经济的稳定和安全。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维护国家经济安全原则要求在经济法的制定和实施过程中，必须充分考虑国家经济的稳定和安全。对于可能威胁国家经济安全的行为，应当通过法律手段进行限制和打击，以保障国家经济的健康发展。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维护国家经济安全原则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经济法的体系与渊源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594" r="21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经济法体系的概念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经济法体系是指一国现行的全部经济法律规范按照不同的分类标准和逻辑规则划分而形成的结构严谨、内部协调、相互补充并具有内在一致性的法律规范体系。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经济法体系的构成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经济法体系由调整经济关系的各个方面的法律规范组成，主要包括企业组织管理法、市场管理法、宏观调控法、社会保障法等。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经济法体系的特点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经济法体系具有系统性、逻辑性和完整性，其各个组成部分是相互联系、相互作用的，共同构成一个完整的经济法体系。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经济法的体系构成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指国家制定的有关经济法律规范形成的法律渊源，包括宪法、法律、行政法规、地方性法规、部门规章、地方政府规章等。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经济法的成文法渊源</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指国家在一定情况下认可的习惯或惯例，包括司法判例、学说、习惯等。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经济法的非成文法渊源</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不同渊源的经济法律规范具有不同的效力等级，在适用时应当遵循“上位法优先于下位法”、“特别法优先于一般法”、“新法优先于旧法”等原则。</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经济法的渊源效力等级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经济法的渊源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https://d.book118.com/338034017010006036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2024-09-15T04:25:25.850</cp:lastPrinted>
  <dcterms:created xsi:type="dcterms:W3CDTF">2024-09-14T20:25:25Z</dcterms:created>
  <dcterms:modified xsi:type="dcterms:W3CDTF">2024-09-14T20:25:27Z</dcterms:modified>
</cp:coreProperties>
</file>