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7D1F-DC84-4FFF-B537-8975C0D06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C89B3-C366-4372-96BB-40AC225A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D7660-BCDD-4EED-8CCD-BA1EBD01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CC3BE-9B88-471F-B74D-7E1920F36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59A48-86FF-4272-80C6-02100F4D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6D9EC-C462-4A7E-A221-CE31291ED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B5933-518E-4BCE-B1FD-E747BE10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B961A-6A24-4DA8-AC40-5BE782557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9CBF7-B252-4653-B48B-B25357C3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29DC2-0FFA-4CE5-A638-AE558196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2212B-3EE1-444A-A3CE-68052316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41001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中国科学家成长计划书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中国科学家的现状与挑战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计划目标与实施策略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中国在科学研究领域取得了举世瞩目的成就。然而，与国际先进水平相比，我国在基础研究、创新能力和高端人才培养方面仍有较大差距。为了加快我国科技事业的发展，提高国家核心竞争力，制定中国科学家成长计划书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该计划书旨在培养具有国际视野和创新能力的高端人才，推动我国科技事业的发展，提高国家综合实力和国际竞争力。同时，该计划书还将为我国科技创新提供强有力的人才保障，为经济社会发展注入新的动力。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：通过实施中国科学家成长计划书，培养一批具有国际领先水平的科学家，提升我国在基础研究、应用研究和前沿技术领域的创新能力。同时，该计划书还将优化科技人才结构，提高科技人才队伍的整体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制定科学合理的选拔机制，选拔具有潜力的优秀青年科学家进行重点培养。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加强与国际知名科研机构和大学的合作与交流，为科学家提供国际化的学术环境和研究平台。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加大对基础研究的投入，提高科研经费的使用效益。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建立完善的科技成果转化机制，推动科技创新与产业发展的深度融合。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中国科学家的现状与挑战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国际合作与交流日益频繁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中国科学家积极参与国际学术交流与合作，与世界各地的科研机构和学者建立了广泛的联系。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科学研究的投入持续增加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随着国家对科技创新的重视，科研经费投入逐年增长，为科学家提供了更多的研究机会。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科研成果产出丰富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中国科学家在各个领域取得了丰硕的科研成果，为世界科技发展做出了重要贡献。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科研评价体系不完善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当前的科研评价体系存在一些问题，如过度强调论文数量和质量、忽视创新性和实际应用价值等。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科研环境有待改善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部分科研机构和实验室的硬件设施、实验条件等有待改善，影响科研工作的效率和质量。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部分优秀科学家选择在国外发展，导致人才流失，影响国内科研水平的提升。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通过改进科研环境和评价体系，培养更多具有创新能力和国际视野的优秀科学家。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培养优秀科学家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21" r="168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提升科研水平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优化科研资源配置，提高科研成果的质量和影响力，推动中国科技事业的发展。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加强国际合作与交流，提升中国科学家的国际地位和话语权，增强国家整体竞争力。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计划目标与实施策略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458" r="3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提高全民科学素质，推动科学普及工作。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培养具有国际竞争力的优秀科学家，提升中国科学研究的国际地位。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促进科技创新，推动中国科技事业的发展。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具体目标：培养100名具有国际影响力的优秀科学家，提升中国科学研究在国际上的竞争力。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489" b="1348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具体目标与实施策略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具体目标与实施策略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加强基础研究，提高原始创新能力；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加强科研团队建设，提高科研协作能力；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具体目标与实施策略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加强国际合作与交流，引进国际先进科技资源。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具体目标：提高全民科学素质，推动科学普及工作。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具体目标与实施策略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开展科普活动，普及科学知识；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加强科学教育，提高科学教育质量；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加强媒体宣传，提高公众科学素养。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本计划为期10年，分为三个阶段，第一阶段为3年，第二阶段为4年，第三阶段为3年。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完成科研团队建设，启动基础研究项目；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取得一批具有国际影响力的科研成果；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全面提升中国科学研究在国际上的竞争力，完成计划目标。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时间表与里程碑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实施方案与步骤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提供全面的基础学科教育，包括数学、物理、化学、生物等，为科学家打下坚实的学科基础。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基础学科教育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针对特定领域和研究方向，提供专业技能和知识培训，提高科学家的专业素养和实践能力。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搭建学术交流平台，鼓励科学家之间的合作与交流，促进学术成果的共享和传播。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学术交流平台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建立继续教育机制，为科学家提供持续学习和进修的机会，以适应科学技术的快速发展。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培训与教育计划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https://d.book118.com/338034100104006031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2024-09-08T15:45:19.424</cp:lastPrinted>
  <dcterms:created xsi:type="dcterms:W3CDTF">2024-09-08T07:45:19Z</dcterms:created>
  <dcterms:modified xsi:type="dcterms:W3CDTF">2024-09-08T07:45:21Z</dcterms:modified>
</cp:coreProperties>
</file>