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D5622-5841-4B86-AEFD-38B4D92DC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18B3E-5236-4E2A-AB77-E6539DC23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4AB1D-A892-4D85-B0CF-BC3837D12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254DA-68FD-4BD8-BC6F-86E19812B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83F233-EFDC-4880-8588-93C59988A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01A90C-E214-49A6-A9F9-4A58DF2F0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6B7EBD-F84D-4CAF-84F7-2BE8C1333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5B7F5-AE28-4D29-9E80-7D9617230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1CBC5-C3F2-4DE1-8495-70C6CC708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1A6BC-3226-41EE-BE99-6003D8E91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508B1-A9E9-4FFE-A3C7-E82B379B4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35026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妇产科顺产护理查房PPT课件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顺产护理概述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顺产护理的流程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顺产护理的技巧和方法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顺产护理的注意事项和风险防范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顺产护理的案例分享和经验总结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顺产护理是指在产妇自然分娩过程中提供的医疗和护理服务，包括产前、产中和产后的护理。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顺产护理对于保障母婴健康、促进自然分娩、减少并发症和降低死亡率具有重要意义。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顺产护理的定义和重要性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提供安全、有效、全面的顺产护理，确保母婴安全，促进母婴健康。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以产妇为中心，提供个性化、专业化的护理服务，注重心理支持和情感关怀。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顺产护理的目标和原则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顺产护理的历史可以追溯到古代，随着医学技术的发展和人们对母婴健康的关注不断提高，顺产护理也在不断发展和完善。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现代顺产护理强调团队合作、全程管理、个性化护理和预防保健，未来将继续向着更加专业化和人性化的方向发展。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顺产护理的历史和发展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顺产护理的流程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定期进行产前检查，评估孕妇和胎儿的健康状况，及时发现并处理潜在的健康问题。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向孕妇传授孕期知识，包括营养、运动、孕期常见问题和疾病预防等方面的知识。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关注孕妇的心理健康，提供必要的心理疏导和支持，帮助她们缓解产前焦虑和抑郁情绪。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密切监测产程进展，记录胎儿和产妇的生命体征，及时发现并处理异常情况。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229" r="1022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产程观察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提供有效的疼痛缓解措施，如呼吸法、按摩、药物等，帮助产妇减轻分娩疼痛。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指导产妇正确使用产力，确保胎儿顺利娩出。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产力调节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产时护理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179" b="131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对新生儿进行基础护理，如洗澡、脐带处理、喂养等，同时观察新生儿的生命体征和健康状况。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产妇护理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关注产妇的产后恢复，提供伤口护理、子宫恢复等方面的指导，预防产后感染和并发症。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关注产妇的心理健康，提供必要的心理支持和疏导，帮助她们适应新角色和家庭生活。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顺产护理的技巧和方法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https://d.book118.com/338035026021006024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2024-08-31T01:25:46.963</cp:lastPrinted>
  <dcterms:created xsi:type="dcterms:W3CDTF">2024-08-30T17:25:46Z</dcterms:created>
  <dcterms:modified xsi:type="dcterms:W3CDTF">2024-08-30T17:25:49Z</dcterms:modified>
</cp:coreProperties>
</file>