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975F6FA-EA12-412E-AE09-D69DE624D0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2A83D6D-21B4-476E-AFEB-DB942131C3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B6DA2D1-B9E6-4F5F-81A4-F92BFA7632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E6F7FF2-F0AB-4AD6-9379-3A5B923E762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EC4377F-7497-413E-9727-7A202FAB2CD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2728B67-F29F-4998-8B33-E25BED24870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427817B-AB0D-452B-9DF6-EDF82676AE4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2A328F8-3284-40BB-97E0-3B859E8437C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BFC5031-70E2-4471-803B-B1B8761FB7A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8843636-009B-4DA4-BB91-1E79115CDB2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189EC00-7DB6-41FA-A741-8F07B61D45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3803502612700603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1049867" y="5173998"/>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9867" y="4442659"/>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49867" y="1052928"/>
            <a:ext cx="10114374"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财务管理制度对互联网金融的影响</a:t>
            </a:r>
          </a:p>
        </p:txBody>
      </p:sp>
      <p:sp>
        <p:nvSpPr>
          <p:cNvPr id="5" name="TextBox 5"/>
          <p:cNvSpPr txBox="1"/>
          <p:nvPr/>
        </p:nvSpPr>
        <p:spPr>
          <a:xfrm>
            <a:off x="1515506" y="4498554"/>
            <a:ext cx="2798081"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a:t>
            </a:r>
          </a:p>
        </p:txBody>
      </p:sp>
      <p:sp>
        <p:nvSpPr>
          <p:cNvPr id="6" name="TextBox 6"/>
          <p:cNvSpPr txBox="1"/>
          <p:nvPr/>
        </p:nvSpPr>
        <p:spPr>
          <a:xfrm>
            <a:off x="1515506" y="5229894"/>
            <a:ext cx="3373814"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endParaRPr lang="en-US" sz="2025">
              <a:solidFill>
                <a:srgbClr val="FFFFFF">
                  <a:alpha val="100000"/>
                </a:srgbClr>
              </a:solidFill>
              <a:latin typeface="Microsoft Yahei"/>
              <a:ea typeface="Microsoft Yahei"/>
              <a:cs typeface="Microsoft Yahei"/>
            </a:endParaRPr>
          </a:p>
        </p:txBody>
      </p:sp>
      <p:sp>
        <p:nvSpPr>
          <p:cNvPr id="7" name="AutoShape 7"/>
          <p:cNvSpPr/>
          <p:nvPr/>
        </p:nvSpPr>
        <p:spPr>
          <a:xfrm>
            <a:off x="1049867" y="4442659"/>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049867" y="5173998"/>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财务管理制度概述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互联网金融的发展与现状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财务管理制度对互联网金融的影响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财务管理制度改革对互联网金融的机遇与挑战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案例研究：某互联网金融企业的财务管理制度改革</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01</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财务管理制度概述</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8074" r="28074"/>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9659" r="39659"/>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41033" r="41033"/>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财务管理制度是企业或机构在财务管理过程中遵循的一系列规则和程序，以确保财务活动的合法性、规范性和有效性。</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财务管理制度具有权威性、规范性、系统性和强制性等特点，是保障企业或机构财务健康运作的重要基础。</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特点</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提高财务管理效率</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通过明确的制度和程序，财务管理制度能够提高财务管理的效率和质量，减少混乱和失误。</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促进企业可持续发展</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健全的财务管理制度有助于企业做出科学合理的财务决策，优化资源配置，提高经济效益，实现可持续发展。</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保障财务活动的规范性</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财务管理制度能够规范企业或机构的财务行为，确保其合法合规，降低财务风险。</a:t>
            </a:r>
          </a:p>
        </p:txBody>
      </p:sp>
      <p:pic>
        <p:nvPicPr>
          <p:cNvPr id="10" name="Picture 10"/>
          <p:cNvPicPr>
            <a:picLocks noChangeAspect="1"/>
          </p:cNvPicPr>
          <p:nvPr/>
        </p:nvPicPr>
        <p:blipFill>
          <a:blip r:embed="rId2"/>
          <a:srcRect l="34917" r="34917"/>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财务管理制度的重要性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按照管辖范围划分</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可分为国家财务管理制度、企业财务管理制度和民间团体财务管理制度等。不同管辖范围的财务管理制度在制定主体、适用范围和具体内容等方面存在差异。</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按照规范对象划分</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可分为综合性财务管理制度和专项财务管理制度。综合性财务管理制度涉及财务活动的各个方面，专项财务管理制度则针对某一方面或某一领域的财务活动进行规范。</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财务管理制度的种类与差异</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02</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互联网金融的发展与现状</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00" r="200"/>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互联网金融是指通过互联网和移动互联网等新兴信息技术手段，实现金融业务的网络化、数字化和智能化的金融模式。</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便捷性、低成本、高效性、普惠性等。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互联网金融的定义与特点</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特点</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5884" r="5884"/>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20世纪90年代末至21世纪初，互联网开始在中国普及，金融机构开始探索互联网业务。</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起步阶段</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2010年左右至今，移动互联网的兴起推动了互联网金融的快速发展。</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高速发展阶段</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互联网金融的发展历程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6589" r="16589"/>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7593" r="17593"/>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个人对个人、点对点的借贷模式。</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P2P网贷</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通过互联网平台筹集资金，支持项目或创意。</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众筹</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通过互联网进行资金转移和支付。</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第三方支付</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如比特币等。</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虚拟货币</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互联网金融的主要业务模式</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3560" r="356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风险</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信用风险、市场风险、技术风险等。</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挑战</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监管政策、信息安全、消费者权益保护等。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互联网金融的风险与挑战</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https://d.book118.com/338035026127006037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55</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2024-09-17T21:32:41.108</cp:lastPrinted>
  <dcterms:created xsi:type="dcterms:W3CDTF">2024-09-17T13:32:41Z</dcterms:created>
  <dcterms:modified xsi:type="dcterms:W3CDTF">2024-09-17T13:32:42Z</dcterms:modified>
</cp:coreProperties>
</file>