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F06E8-89F1-4577-8CC6-AD50C941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D55AA-4673-46E0-A1F3-7F0E9C7A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969C-CFB3-42C1-9EDA-4A2076F85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DCEA-6241-4505-8B2A-DEC29DA97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E8F42-363E-4C6F-8597-DE3D6023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532AE-A526-4EF2-9660-62088E0C4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30B89-29CE-463E-8BDB-1FAB2BFD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D7390-9113-44C8-AD4E-CB45EED1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29A6A-AD21-4196-ADB0-225DD4B1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19C42-A8F6-4931-9935-F00F11E99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A06F9-BFEE-4E49-9175-C5C2963F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6.jpeg" /><Relationship Id="rId4" Type="http://schemas.openxmlformats.org/officeDocument/2006/relationships/image" Target="../media/image2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5111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初中语文七下习题课件6老山界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知识点梳理与归纳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习题讲解与答题技巧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拓展延伸与相关知识链接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课文背景与作者简介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老山界地理位置及历史背景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老山界位于中国广西壮族自治区与越南交界的地方，是一座重要的山脉。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在历史上，老山界是中越边境的重要关隘之一，也是两国之间进行贸易和文化交流的重要通道。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20世纪70年代末至90年代初，中越两国在老山地区进行了长达十年之久的边境战争，老山界因此成为了战争的重要战场之一。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作者李存葆，当代作家，山东五莲人。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主要作品有《高山下的花环》、《山中，那十九座坟茔》等。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山下的花环》是李存葆的代表作，该小说以中越边境战争为背景，通过描写一个普通连队的战前、战中和战后的生活，塑造了众多的丰富的艺术形象，并展现了广阔的社会生活画面，用比较高的思想性和艺术性来再现对越自卫还击这一历史事件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作者生平及代表作品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20世纪80年代，中国文坛出现了一系列以反映对越自卫反击战为题材的中篇小说，李存葆的《高山下的花环》就是其中的一篇佳作。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他的创作意图是通过对战争中普通战士和基层指挥员的描写，来展现当代军人无私奉献的崇高精神风貌，以及他们在战争中的生死情义和人性光辉。同时，他也试图通过这篇小说来反思战争对人类的影响和意义。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李存葆亲身参加了中越边境自卫还击作战，在1982年担任昆明军区政治部创作室主任时创作了这篇中篇小说。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创作背景及意图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文本解读与赏析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文章采用总分总的结构，先总述老山界的地理位置和重要性，然后分别描写老山界的山川风光、历史文化和民俗风情，最后再总结全文。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文章以游记的形式展开，通过作者的亲身经历和感受，将读者带入到老山界的美丽景色和深厚文化之中。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文章语言优美，运用了大量的修辞手法，如比喻、拟人、排比等，增强了文章的表现力和感染力。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文章结构和写作特点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“这里的历史文化悠久，民俗风情独特。”这句话概括了老山界的历史文化和民俗风情，为下文的详细描写打下基础。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“老山界，位于我国西南边陲，是一座神秘而美丽的山脉。”这句话简明扼要地介绍了老山界的地理位置和特点，引发读者的阅读兴趣。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“山峰高耸入云，云雾缭绕其间，仿佛仙境一般。”这句话通过生动的描绘，让读者感受到老山界山峰的雄伟壮观和云雾的缥缈之美。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关键语句解读与赏析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作者在文章中塑造了一个充满好奇心和探索精神的旅行者形象。他热爱自然，喜欢探索未知的世界，对老山界的美丽景色和深厚文化充满敬意和赞美。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通过旅行者的视角，读者可以更加深入地了解老山界的美丽景色和深厚文化，感受到作者对大自然的敬畏和对生命的热爱。同时，旅行者的形象也激发了读者的探索欲望和旅行梦想。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人物形象塑造及其特点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知识点梳理与归纳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峭壁：陡峭的山崖。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骨碌：滚动。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重点字词、成语解释与运用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形容睡得很熟。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身体弯曲。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酣然入梦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蜷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重点字词、成语解释与运用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悬崖峭壁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惊心动魄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形容山势险峻，峭壁高耸。例句：他们艰难地攀爬着悬崖峭壁，终于登上了山顶。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形容使人感受很深，震动很大。例句：这部电影情节惊心动魄，让观众们紧张不已。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重点字词、成语解释与运用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https://d.book118.com/338035111102006034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2024-09-13T01:40:26.844</cp:lastPrinted>
  <dcterms:created xsi:type="dcterms:W3CDTF">2024-09-12T17:40:26Z</dcterms:created>
  <dcterms:modified xsi:type="dcterms:W3CDTF">2024-09-12T17:40:29Z</dcterms:modified>
</cp:coreProperties>
</file>