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F5E73-1BD5-4211-A8A4-4FB0D841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FB649-CCC9-4DB9-BF1D-3CB9DD769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C8475-A690-4FDC-B384-DEC11942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E90CF-65EF-4C00-9F1D-1F7C42C4E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AF1236-A9C1-45D3-B4DD-5DF30B669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4AFFB2-C516-4D6B-838E-F73FE19E0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125E22-86D0-4280-8824-1D6AAA71C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C0BE4-48A5-4805-B9A3-E3D08C5E2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17F7F-6E9D-4ABB-A7F2-8B805787E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62B39-AD50-4675-985A-BB7F83254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069EE-8DC6-4609-BBED-DF1611B8E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3603713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全国交通安全日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交通安全宣传教育活动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交通安全法规与政策解读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交通安全技术与设施发展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交通安全未来展望与倡议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2" r="2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通过设立全国交通安全日，旨在引起全社会对交通安全问题的关注，提高全民交通安全意识，减少交通事故的发生。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提高全民交通安全意识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全国交通安全日的设立，有利于推动各级政府和相关部门加强交通安全工作，完善交通安全法规体系，提升交通安全管理水平。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推动交通安全工作发展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随着我国经济社会的快速发展，交通出行方式日益多元化，道路交通安全风险也随之增加。因此，设立全国交通安全日具有十分重要的现实意义。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531" r="13531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减少交通事故发生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通过全国交通安全日的宣传和教育活动，提高公众对交通法规的认知和遵守意识，从而降低交通事故的发生率。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交通安全事关人民群众的生命财产安全，全国交通安全日的设立有助于强化公众的安全意识，减少因交通事故而造成的人员伤亡和财产损失。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道路交通安全是社会和谐稳定的重要因素之一，全国交通安全日的设立有利于营造文明、安全、和谐的交通环境。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全国交通安全日的重要性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本报告将围绕全国交通安全日的设立背景、目的意义、活动开展情况以及取得的成效等方面进行阐述。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报告将详细介绍全国交通安全日的历史沿革、相关法规政策、宣传教育举措以及社会各界参与情况，同时分析当前存在的交通安全问题及挑战，并提出针对性的建议和措施。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312" r="26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汇报范围和内容概述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交通安全现状分析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近年来，全国交通事故数量呈逐年下降趋势，但总量仍然较大。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交通事故伤亡情况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主要包括道路交通事故、水上交通事故、铁路交通事故等，其中道路交通事故占比最高。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交通事故导致的人员伤亡数量仍然较高，给家庭和社会带来巨大损失。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交通事故发生情况统计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17" r="5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部分道路存在设计不合理、交通标志标线缺失等问题，易引发交通事故。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道路交通设施不完善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超速、超载、酒驾、疲劳驾驶等违法行为是导致交通事故的重要原因。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机动车违法行为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闯红灯、横穿马路、翻越护栏等违法行为也易引发交通事故。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非机动车和行人违法行为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雨、雪、雾、霾等恶劣天气和自然灾害易导致交通事故发生。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恶劣天气和自然灾害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交通安全隐患及原因分析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交通安全知识普及程度有待提高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公众对交通安全知识的掌握程度参差不齐，需要加强普及和宣传。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公众交通安全意识普遍提高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随着交通安全宣传教育的深入开展，公众对交通安全的重视程度逐渐提高。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部分人群交通安全意识仍需加强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如老年人、儿童、农村地区居民等，他们的交通安全意识和自我保护能力相对较弱，需要加强宣传教育。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公众交通安全意识评估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交通安全宣传教育活动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714" b="287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主题宣传活动策划与实施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策划主题宣传活动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针对不同群体，策划具有针对性的交通安全主题宣传活动，如儿童交通安全体验、老年人交通安全知识讲座等。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明确活动目标、时间、地点、参与人群及宣传内容，制定详细的活动实施方案。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组织实施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协调各方资源，确保活动顺利进行，并通过媒体进行广泛宣传，提高公众参与度。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开展主题教育活动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组织学生参加交通安全主题班会、演讲比赛、知识竞赛等活动，提高学生对交通安全的认识。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加强校园交通安全管理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完善校园交通安全设施，加强校园内交通秩序管理，保障学生上下学交通安全。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开设交通安全课程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将交通安全知识纳入学校课程体系，利用课堂教学时间进行系统的交通安全教育。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校园交通安全教育开展情况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政府部门积极参与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各级政府及交通管理部门通过举办交通安全宣传周、发布交通安全公益广告等方式，普及交通安全知识。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708" r="17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企业单位广泛参与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企业利用自身资源，开展交通安全宣传教育活动，提高员工交通安全意识。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社会组织及志愿者发挥作用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各类社会组织及志愿者通过开展交通安全宣传、劝导活动，提高公众对交通安全的重视程度。同时，他们还为弱势群体提供交通安全帮助，营造关爱生命、关注交通安全的良好氛围。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社会各界参与交通安全宣传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https://d.book118.com/338036037137006035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2024-09-14T22:37:19.948</cp:lastPrinted>
  <dcterms:created xsi:type="dcterms:W3CDTF">2024-09-14T14:37:19Z</dcterms:created>
  <dcterms:modified xsi:type="dcterms:W3CDTF">2024-09-14T14:37:22Z</dcterms:modified>
</cp:coreProperties>
</file>