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F5A30A-92FA-4655-BE93-53C64D4C16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902A63-ABDE-409D-BA8D-83C37E6A4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A7C250-6723-40AB-AF1C-6F26591D2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BB229D-CBB4-4575-B96D-B33123442A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182F4B-AC2A-47D9-B12A-2BC119CCD0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581541-62E3-42B1-A9DF-31D64B4606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3200EC-6158-4531-987B-A52DCBC2D1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56A47C-5F2E-44AD-AD02-4DC51E62F4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0EDB7C-D3A8-4973-92BF-ECE484AB57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D2AF25-881E-4CA2-8F05-EE07188FF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AC4E7F-5E51-46A1-863B-C6A68A63C7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3612004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AIDS prevention English</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Basic knowledge of AIDS</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Ways to prevent AIDS</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Social Attention and Support to AIDS</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International cooperation in AIDS prevention and control</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Future prospects and challenges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Basic knowledge of AIDS</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AIDS is a serious immunodeficiency disease caused by the human immunodeficiency virus (HIV) It is characterized by the construction of CD4+T lymphocytes, leading to a decrease in the body's immune function and an increase in the risk of various opportunistic infections and tuition</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HIV is transmitted through sexual contact, blood transmission, and mother to child transmission It can be detected in the blood, sex, vaginal secrets, and breast milk of affected individuals</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AIDS is a global public health problem, affecting people from all walks of life regulations of age, gender, race, or social status</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characteristics of AIDS</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Sexual contact</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HIV can be transmitted through sexual contact with an affected partner, including vaginal and anal intercourse</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Blood transmission</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HIV can be transmitted through shared needs or symmetries used for drug injection or other sharp objects contained with affected blood</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Mother to child transmission</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HIV can be transmitted from an infected mother to her child during pregnancy, delivery, or breakfeeding</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mode of transmission of AIDS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AIDS can also affect the central nervous system, leading to symptoms such as fusion, differentiation, seizes, and stroke These neurological complexes are more common in advanced stages of the disease</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Common symptoms include fever, fatigue, weight loss, and persistent diarrhea Other syndromes may include swan glands, skin rashes, and oral ulcers</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AIDS can lead to a variety of opportunistic infections and tumors, such as tuberculosis, cryptococcosis, pneumonia pneumonia (PCP), Kaposi sarcoma (KS), and non Hodgkin lymphoma These opportunistic infections and tutors are more severe in immunocompromised individuals</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Symptoms and effects of AIDS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Ways to prevent AIDS</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Avoiding high risk behaviors</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Using cones or other barriers during sexual relationships can help prevent the spread of HIV</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Avoiding unprotected sex</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The best way to prevent contracting HIV is to avoid sexual relationships entirely This includes both heterosexual and homologous relationships</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Abstaining from sexual relationships</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Having multiple sexual partners increases the risk of contracting HIV Limiting the number of individual partners can help reduce this risk</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Limiting the number of sexual partners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Using conditions consistently and correctly</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Conditions are effective in preventing the spread of HIV if used correctly and consistently</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Knowing when to use Condoms</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Condoms should be used during all sexual activities, which are either vaginal or anal</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Choosing the correct size and type of conom</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Using the correct size and type of conom can help ensure it fits properly and doesn't teach during use</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Proper use of pyramids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968" r="1696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Seeking treatment early</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Seeking treatment early can help manage the disease and reduce the risk of transmission to others</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Getting tested regularly for HIV</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Regular testing can help identify HIV infection early, allowing for early treatment and management</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Knowing your status</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Knowing your HIV status is important for your own health and for the health of your sexual partners</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Accept regular testing</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t="18187" b="18187"/>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l="6910" r="6910"/>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l="232" r="232"/>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Knowledge of HIV/AIDS: Having a basic understanding of HIV/AIDS and how it is transmitted can help reduce the risk of contracting the virus</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Early treatment and support: Seeking early treatment for HIV and accessing support services can help manage the disease and reduce the risk of transmission to others</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Avoiding sharing needs or other drug using equipment: Sharing needs or other drug using equipment can lead to the spread of HIV Avoiding this practice can help reduce the risk</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Enhance self-protection awareness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Social Attention and Support to AIDS</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https://d.book118.com/338036120044006040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2024-09-18T16:04:52.705</cp:lastPrinted>
  <dcterms:created xsi:type="dcterms:W3CDTF">2024-09-18T08:04:52Z</dcterms:created>
  <dcterms:modified xsi:type="dcterms:W3CDTF">2024-09-18T08:04:54Z</dcterms:modified>
</cp:coreProperties>
</file>