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7BB88-3618-4CE4-AD2D-11ABDF4E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03160-E92C-47F0-8817-F0B7D8D1E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AF1FB-A96B-4B16-9661-3324B1448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EACE8-2787-4216-B80C-47C2AA09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E0312-28B8-443C-ADB9-329DF8FF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B0BE5-1347-42F4-8FA7-2151F59C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8024B-FFC7-445A-857F-D703B184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B972C-0858-42A9-B689-4251AFB3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863CB-D7B9-4236-B7F1-95381115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865F-D465-4F25-BEB0-1C39B868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E85A2-01FF-4660-B869-A6C6EF07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6141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入境报检操作实务4配合查验\n## 1.出入境报检概述及重要性\n### 1.1出入境报检的定义与范围\n### 1.2出入境报检的重要性及作用\n### 1.3出入境报检的操作流程概述\n## 2.配合查验的基本原则与方法\n### 2.1配合查验的基本原则\n### 2.2配合查验的基本方法\n### 2.3配合查验的技巧与注意事项\n## 3.出入境报检中的货物查验\n### 3.1货物查验的目的与要求\n### 3.2货物查验的基本流程\n### 3.3货物查验中的问题及解决方法\n## 4.出入境报检中的人员查验\n### 4.1人员查验的目的与要求\n### 4.2人员查验的基本流程\n### 4.3人员查验中的问题及解决方法\n## 5.出入境报检中的运输工具查验\n### 5.1运输工具查验的目的与要求\n### 5.2运输工具查验的基本流程\n### 5.3运输工具查验中的问题及解决方法\n## 6.出入境报检中的动植物查验\n### 6.1动植物查验的目的与要求\n### 6.2动植物查验的基本流程\n### 6.3动植物查验中的问题及解决方法\n## 7.配合查验中的应急处理与风险管理\n### 7.1应急处理的基本原则与方法\n### 7.2风险管理的基本原则与方法\n### 7.3提高配合查验效果的建议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出入境报检操作实务4配合查验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出入境报检概述及重要性</a:t>
            </a:r>
            <a:endParaRPr/>
          </a:p>
        </p:txBody>
      </p:sp>
      <p:sp>
        <p:nvSpPr>
          <p:cNvPr id="1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出入境报检的定义与范围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0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出入境报检是指进出口商品、运输工具、人员以及动植物等物品在出入境时，需要向海关申报并接受检查的过程。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进出口商品：包括食品、化妆品、电子产品等。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运输工具：包括船舶、飞机、火车等。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人员：包括旅客、商务人士等。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动植物：包括宠物、观赏动植物、濒危物种等。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出入境报检的范围包括：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进出口商品的报检：包括商品的品质、数量、规格等。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运输工具的报检：包括运输工具的安全、卫生、环保等。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人员的报检：包括旅客的行李、护照、签证等。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动植物的报检：包括动植物的健康、检疫、运输等。</a:t>
            </a:r>
            <a:endParaRPr/>
          </a:p>
        </p:txBody>
      </p:sp>
      <p:cxnSp>
        <p:nvCxnSpPr>
          <p:cNvPr id="30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出入境报检的重要性：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保护国家安全：防止有害物品、传染病、物种入侵等。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保护消费者权益：确保进出口商品的质量、安全。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促进经济发展：促进国际贸易、交流合作。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出入境报检的作用：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监督和管理：对出入境物品进行监督和管理，确保其符合国家和行业标准。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信息收集：为政府部门提供出入境物品的相关信息，为政策制定提供依据。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服务贸易：为进出口企业提供报检、检验、认证等服务，便利国际贸易。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出入境报检的重要性及作用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出入境报检的操作流程概述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3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出入境报检的基本流程：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报检申请：进出口企业向海关提交报检申请，提供相关证件和资料。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受理报检：海关受理报检申请，核对相关信息。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现场查验：海关对出入境物品进行现场查验，包括货物、运输工具、人员、动植物等。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检验检疫：对出入境物品进行检验检疫，确保其符合国家和行业标准。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放行与监管：查验合格后，海关放行出入境物品，并实施后续监管。</a:t>
            </a:r>
            <a:endParaRPr/>
          </a:p>
        </p:txBody>
      </p:sp>
      <p:cxnSp>
        <p:nvCxnSpPr>
          <p:cNvPr id="33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配合查验的基本原则与方法</a:t>
            </a:r>
            <a:endParaRPr/>
          </a:p>
        </p:txBody>
      </p:sp>
      <p:sp>
        <p:nvSpPr>
          <p:cNvPr id="3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4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4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诚实守信：向海关提供真实、准确的报检信息，接受海关的监督检查。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4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4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积极配合：在查验过程中，主动配合海关工作人员，提供所需资料和物品。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5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5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遵守规定：遵守国家和行业的相关法律法规，按照报检流程办理手续。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配合查验的基本原则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5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准备相关资料：在报检前，准备好相关证件和资料，如合同、发票、装箱单等。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5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了解查验要求：了解海关的查验规定和要求，提前做好准备。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保持沟通：在查验过程中，与海关工作人员保持沟通，及时解答疑问，提供所需信息。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配合查验的基本方法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技巧：</a:t>
                </a:r>
                <a:endParaRPr/>
              </a:p>
            </p:txBody>
          </p:sp>
          <p:sp>
            <p:nvSpPr>
              <p:cNvPr id="3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提前准备：提前准备好报检所需的资料和物品，提高查验效率。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熟悉流程：了解出入境报检的流程和要求，避免出现错误。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保持沟通：与海关工作人员保持良好沟通，提高查验通过率。</a:t>
                </a:r>
                <a:endParaRPr/>
              </a:p>
            </p:txBody>
          </p:sp>
          <p:sp>
            <p:nvSpPr>
              <p:cNvPr id="3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</a:t>
                </a:r>
                <a:endParaRPr/>
              </a:p>
            </p:txBody>
          </p:sp>
          <p:sp>
            <p:nvSpPr>
              <p:cNvPr id="3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诚实守信：提供真实、准确的报检信息，避免虚假申报。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遵守规定：遵守国家和行业的相关法律法规，按照报检流程办理手续。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关注查验结果：关注查验结果，如有问题及时整改，确保顺利出入境。</a:t>
                </a:r>
                <a:endParaRPr/>
              </a:p>
            </p:txBody>
          </p:sp>
          <p:sp>
            <p:nvSpPr>
              <p:cNvPr id="3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配合查验的技巧与注意事项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出入境报检中的货物查验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货物查验的目的：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确保货物质量：防止不合格、假冒伪劣商品出入境。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保护消费者权益：保障进出口商品的质量和安全。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促进贸易公平：维护国际贸易秩序，促进公平竞争。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货物查验的要求：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提供相关资料：报检时提供合同、发票、装箱单等相关资料。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遵守规定：遵守国家和行业的相关法律法规，按照报检流程办理手续。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配合查验：在查验过程中，主动配合海关工作人员，提供所需资料和物品。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货物查验的目的与要求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货物查验的基本流程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31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报检申请：向海关提交报检申请，提供相关证件和资料。</a:t>
                </a:r>
                <a:endParaRPr/>
              </a:p>
            </p:txBody>
          </p:sp>
          <p:cxnSp>
            <p:nvCxnSpPr>
              <p:cNvPr id="3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受理报检：海关受理报检申请，核对相关信息。</a:t>
                </a:r>
                <a:endParaRPr/>
              </a:p>
            </p:txBody>
          </p:sp>
        </p:grpSp>
        <p:grpSp>
          <p:nvGrpSpPr>
            <p:cNvPr id="41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现场查验：海关对出入境货物进行现场查验，包括数量、品质、规格等。</a:t>
                </a:r>
                <a:endParaRPr/>
              </a:p>
            </p:txBody>
          </p:sp>
        </p:grpSp>
        <p:grpSp>
          <p:nvGrpSpPr>
            <p:cNvPr id="46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检验检疫：对出入境货物进行检验检疫，确保其符合国家和行业标准。</a:t>
                </a:r>
                <a:endParaRPr/>
              </a:p>
            </p:txBody>
          </p:sp>
        </p:grpSp>
        <p:grpSp>
          <p:nvGrpSpPr>
            <p:cNvPr id="51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4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放行与监管：查验合格后，海关放行出入境货物，并实施后续监管。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问题：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货物短缺、损坏：报检时需提供详细清单，如有损坏需说明原因。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质量问题：需加强质量管理，确保货物质量符合要求。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非法走私：需遵守法律法规，防止非法走私行为。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加强质量管理：提高产品质量，确保符合国家和行业标准。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及时整改：对查验出的问题进行及时整改，确保顺利出入境。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遵守法律法规：遵守国家和行业的相关法律法规，维护国际贸易秩序。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货物查验中的问题及解决方法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出入境报检中的人员查验</a:t>
            </a:r>
            <a:endParaRPr/>
          </a:p>
        </p:txBody>
      </p:sp>
      <p:sp>
        <p:nvSpPr>
          <p:cNvPr id="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人员查验的目的：</a:t>
                </a:r>
                <a:endParaRPr/>
              </a:p>
            </p:txBody>
          </p:sp>
          <p:sp>
            <p:nvSpPr>
              <p:cNvPr id="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保护国家安全：防止非法出入境、间谍活动等。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保护消费者权益：确保出入境人员的安全和权益。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促进经济发展：为国际交流和合作提供保障。</a:t>
                </a:r>
                <a:endParaRPr/>
              </a:p>
            </p:txBody>
          </p:sp>
          <p:sp>
            <p:nvSpPr>
              <p:cNvPr id="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人员查验的要求：</a:t>
                </a:r>
                <a:endParaRPr/>
              </a:p>
            </p:txBody>
          </p:sp>
          <p:sp>
            <p:nvSpPr>
              <p:cNvPr id="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提供证件：报检时提供护照、签证等相关证件。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遵守规定：遵守国家和行业的相关法律法规，按照报检流程办理手续。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配合查验：在查验过程中，主动配合海关工作人员，提供所需资料和物品。</a:t>
                </a:r>
                <a:endParaRPr/>
              </a:p>
            </p:txBody>
          </p:sp>
          <p:sp>
            <p:nvSpPr>
              <p:cNvPr id="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人员查验的目的与要求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https://d.book118.com/338036141121006037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出入境报检操作实务4配合查验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2024-09-17T18:15:32.628</cp:lastPrinted>
  <dcterms:created xsi:type="dcterms:W3CDTF">2024-09-17T10:15:32Z</dcterms:created>
  <dcterms:modified xsi:type="dcterms:W3CDTF">2024-09-17T10:15:34Z</dcterms:modified>
</cp:coreProperties>
</file>