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LVGVGC+MS-UIGothic"/>
      <p:regular r:id="rId18"/>
    </p:embeddedFont>
    <p:embeddedFont>
      <p:font typeface="LEIGGH+CUAWPL+ArialMT"/>
      <p:regular r:id="rId19"/>
    </p:embeddedFont>
    <p:embeddedFont>
      <p:font typeface="HQTIWU+ETJDGV+MicrosoftYaHei-Bold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DC2C7-3358-4C92-B92E-4A1A0156C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F082A-89B6-49BE-8FD7-39BFE04E9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B7343-677C-45AE-8169-DDCB6B45F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4426B-8BED-4E44-B189-02C53DABB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B79F27-EC45-4012-AEC1-C3BD17C8F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D7E7F1-725B-4B56-93B8-F826F22A0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873E9F-2524-491A-A529-B0F249EC8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63363-1F6B-4535-AE7B-8313CF1AD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826DB-EB77-4F2B-9139-E4CE2F731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DD2E3-B7AA-468C-AB35-B5D228221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E7B75-1FAA-44E9-BFD4-D498F7C20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37112137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868295" y="2301759"/>
            <a:ext cx="72294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DFD"/>
                </a:solidFill>
                <a:latin typeface="LVGVGC+MS-UIGothic"/>
                <a:cs typeface="LVGVGC+MS-UIGothic"/>
              </a:rPr>
              <a:t>异步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4950">
                <a:solidFill>
                  <a:srgbClr val="FFFDFD"/>
                </a:solidFill>
                <a:latin typeface="LVGVGC+MS-UIGothic"/>
                <a:cs typeface="LVGVGC+MS-UIGothic"/>
              </a:rPr>
              <a:t>机工作原理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FFFDFD"/>
                </a:solidFill>
                <a:latin typeface="LVGVGC+MS-UIGothic"/>
                <a:cs typeface="LVGVG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66945" y="1888704"/>
            <a:ext cx="2776488" cy="881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LEIGGH+CUAWPL+ArialMT"/>
                <a:cs typeface="LEIGGH+CUAWPL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LVGVGC+MS-UIGothic"/>
                <a:cs typeface="LVGVGC+MS-UIGothic"/>
              </a:rPr>
              <a:t>异步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700">
                <a:solidFill>
                  <a:srgbClr val="FFFFFF"/>
                </a:solidFill>
                <a:latin typeface="LVGVGC+MS-UIGothic"/>
                <a:cs typeface="LVGVGC+MS-UIGothic"/>
              </a:rPr>
              <a:t>机概述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66945" y="2505924"/>
            <a:ext cx="3804780" cy="14984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LEIGGH+CUAWPL+ArialMT"/>
                <a:cs typeface="LEIGGH+CUAWPL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LVGVGC+MS-UIGothic"/>
                <a:cs typeface="LVGVGC+MS-UIGothic"/>
              </a:rPr>
              <a:t>异步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700">
                <a:solidFill>
                  <a:srgbClr val="FFFFFF"/>
                </a:solidFill>
                <a:latin typeface="LVGVGC+MS-UIGothic"/>
                <a:cs typeface="LVGVGC+MS-UIGothic"/>
              </a:rPr>
              <a:t>机的工作原理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LEIGGH+CUAWPL+ArialMT"/>
                <a:cs typeface="LEIGGH+CUAWPL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LVGVGC+MS-UIGothic"/>
                <a:cs typeface="LVGVGC+MS-UIGothic"/>
              </a:rPr>
              <a:t>异步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700">
                <a:solidFill>
                  <a:srgbClr val="FFFFFF"/>
                </a:solidFill>
                <a:latin typeface="LVGVGC+MS-UIGothic"/>
                <a:cs typeface="LVGVGC+MS-UIGothic"/>
              </a:rPr>
              <a:t>机的数学模型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82114" y="2744470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FFF"/>
                </a:solidFill>
                <a:latin typeface="LVGVGC+MS-UIGothic"/>
                <a:cs typeface="LVGVGC+MS-UIGothic"/>
              </a:rPr>
              <a:t>目</a:t>
            </a:r>
            <a:r>
              <a:rPr sz="48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766945" y="3742410"/>
            <a:ext cx="3737013" cy="921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LEIGGH+CUAWPL+ArialMT"/>
                <a:cs typeface="LEIGGH+CUAWPL+ArialMT"/>
              </a:rPr>
              <a:t>•</a:t>
            </a:r>
            <a:r>
              <a:rPr sz="2750" spc="-5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650">
                <a:solidFill>
                  <a:srgbClr val="FFFFFF"/>
                </a:solidFill>
                <a:latin typeface="LVGVGC+MS-UIGothic"/>
                <a:cs typeface="LVGVGC+MS-UIGothic"/>
              </a:rPr>
              <a:t>异步</a:t>
            </a:r>
            <a:r>
              <a:rPr sz="26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650">
                <a:solidFill>
                  <a:srgbClr val="FFFFFF"/>
                </a:solidFill>
                <a:latin typeface="LVGVGC+MS-UIGothic"/>
                <a:cs typeface="LVGVGC+MS-UIGothic"/>
              </a:rPr>
              <a:t>机的控制方法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66945" y="4357584"/>
            <a:ext cx="4177234" cy="8811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LEIGGH+CUAWPL+ArialMT"/>
                <a:cs typeface="LEIGGH+CUAWPL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LVGVGC+MS-UIGothic"/>
                <a:cs typeface="LVGVGC+MS-UIGothic"/>
              </a:rPr>
              <a:t>异步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700">
                <a:solidFill>
                  <a:srgbClr val="FFFFFF"/>
                </a:solidFill>
                <a:latin typeface="LVGVGC+MS-UIGothic"/>
                <a:cs typeface="LVGVGC+MS-UIGothic"/>
              </a:rPr>
              <a:t>机的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2700">
                <a:solidFill>
                  <a:srgbClr val="FFFFFF"/>
                </a:solidFill>
                <a:latin typeface="LVGVGC+MS-UIGothic"/>
                <a:cs typeface="LVGVGC+MS-UIGothic"/>
              </a:rPr>
              <a:t>化与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6945" y="4974804"/>
            <a:ext cx="5360239" cy="8809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LEIGGH+CUAWPL+ArialMT"/>
                <a:cs typeface="LEIGGH+CUAWPL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LVGVGC+MS-UIGothic"/>
                <a:cs typeface="LVGVGC+MS-UIGothic"/>
              </a:rPr>
              <a:t>异步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700">
                <a:solidFill>
                  <a:srgbClr val="FFFFFF"/>
                </a:solidFill>
                <a:latin typeface="LVGVGC+MS-UIGothic"/>
                <a:cs typeface="LVGVGC+MS-UIGothic"/>
              </a:rPr>
              <a:t>机的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700">
                <a:solidFill>
                  <a:srgbClr val="FFFFFF"/>
                </a:solidFill>
                <a:latin typeface="LVGVGC+MS-UIGothic"/>
                <a:cs typeface="LVGVGC+MS-UIGothic"/>
              </a:rPr>
              <a:t>展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2700">
                <a:solidFill>
                  <a:srgbClr val="FFFFFF"/>
                </a:solidFill>
                <a:latin typeface="LVGVGC+MS-UIGothic"/>
                <a:cs typeface="LVGVGC+MS-UIGothic"/>
              </a:rPr>
              <a:t>与新技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74129" y="31256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VGVGC+MS-UIGothic"/>
                <a:cs typeface="LVGVGC+MS-UIGothic"/>
              </a:rPr>
              <a:t>异步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3600">
                <a:solidFill>
                  <a:srgbClr val="FFFFFF"/>
                </a:solidFill>
                <a:latin typeface="LVGVGC+MS-UIGothic"/>
                <a:cs typeface="LVGVGC+MS-UIGothic"/>
              </a:rPr>
              <a:t>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LVGVGC+MS-UIGothic"/>
                <a:cs typeface="LVGVGC+MS-UIGothic"/>
              </a:rPr>
              <a:t>异步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609FFF"/>
                </a:solidFill>
                <a:latin typeface="LVGVGC+MS-UIGothic"/>
                <a:cs typeface="LVGVGC+MS-UIGothic"/>
              </a:rPr>
              <a:t>机的定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HQTIWU+ETJDGV+MicrosoftYaHei-Bold"/>
                <a:cs typeface="HQTIWU+ETJDGV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HQTIWU+ETJDGV+MicrosoftYaHei-Bold"/>
                <a:cs typeface="HQTIWU+ETJDGV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LVGVGC+MS-UIGothic"/>
                <a:cs typeface="LVGVGC+MS-UIGothic"/>
              </a:rPr>
              <a:t>异步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609FFF"/>
                </a:solidFill>
                <a:latin typeface="LVGVGC+MS-UIGothic"/>
                <a:cs typeface="LVGVGC+MS-UIGothic"/>
              </a:rPr>
              <a:t>机的分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VGVGC+MS-UIGothic"/>
                <a:cs typeface="LVGVGC+MS-UIGothic"/>
              </a:rPr>
              <a:t>根据用途，异步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LVGVGC+MS-UIGothic"/>
                <a:cs typeface="LVGVGC+MS-UIGothic"/>
              </a:rPr>
              <a:t>机可以分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LVGVGC+MS-UIGothic"/>
                <a:cs typeface="LVGVGC+MS-UIGothic"/>
              </a:rPr>
              <a:t>通用异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VGVGC+MS-UIGothic"/>
                <a:cs typeface="LVGVGC+MS-UIGothic"/>
              </a:rPr>
              <a:t>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LVGVGC+MS-UIGothic"/>
                <a:cs typeface="LVGVGC+MS-UIGothic"/>
              </a:rPr>
              <a:t>机、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牵</a:t>
            </a:r>
            <a:r>
              <a:rPr sz="1350">
                <a:solidFill>
                  <a:srgbClr val="FFFFFF"/>
                </a:solidFill>
                <a:latin typeface="LVGVGC+MS-UIGothic"/>
                <a:cs typeface="LVGVGC+MS-UIGothic"/>
              </a:rPr>
              <a:t>引异步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LVGVGC+MS-UIGothic"/>
                <a:cs typeface="LVGVGC+MS-UIGothic"/>
              </a:rPr>
              <a:t>机、制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LVGVGC+MS-UIGothic"/>
                <a:cs typeface="LVGVGC+MS-UIGothic"/>
              </a:rPr>
              <a:t>异步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VGVGC+MS-UIGothic"/>
                <a:cs typeface="LVGVGC+MS-UIGothic"/>
              </a:rPr>
              <a:t>机等。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LVGVGC+MS-UIGothic"/>
                <a:cs typeface="LVGVGC+MS-UIGothic"/>
              </a:rPr>
              <a:t>异步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609FFF"/>
                </a:solidFill>
                <a:latin typeface="LVGVGC+MS-UIGothic"/>
                <a:cs typeface="LVGVGC+MS-UIGothic"/>
              </a:rPr>
              <a:t>机的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609FFF"/>
                </a:solidFill>
                <a:latin typeface="LVGVGC+MS-UIGothic"/>
                <a:cs typeface="LVGVGC+MS-UIGothic"/>
              </a:rPr>
              <a:t>用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609FFF"/>
                </a:solidFill>
                <a:latin typeface="LVGVGC+MS-UIGothic"/>
                <a:cs typeface="LVGVGC+MS-UIGothic"/>
              </a:rPr>
              <a:t>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88329" y="312562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VGVGC+MS-UIGothic"/>
                <a:cs typeface="LVGVGC+MS-UIGothic"/>
              </a:rPr>
              <a:t>异步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3600">
                <a:solidFill>
                  <a:srgbClr val="FFFFFF"/>
                </a:solidFill>
                <a:latin typeface="LVGVGC+MS-UIGothic"/>
                <a:cs typeface="LVGVGC+MS-UIGothic"/>
              </a:rPr>
              <a:t>机的工作原理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LVGVGC+MS-UIGothic"/>
                <a:cs typeface="LVGVGC+MS-UIGothic"/>
              </a:rPr>
              <a:t>异步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609FFF"/>
                </a:solidFill>
                <a:latin typeface="LVGVGC+MS-UIGothic"/>
                <a:cs typeface="LVGVGC+MS-UIGothic"/>
              </a:rPr>
              <a:t>机的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609FFF"/>
                </a:solidFill>
                <a:latin typeface="LVGVGC+MS-UIGothic"/>
                <a:cs typeface="LVGVGC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转</a:t>
            </a:r>
            <a:r>
              <a:rPr sz="2300">
                <a:solidFill>
                  <a:srgbClr val="609FFF"/>
                </a:solidFill>
                <a:latin typeface="LVGVGC+MS-UIGothic"/>
                <a:cs typeface="LVGVGC+MS-UIGothic"/>
              </a:rPr>
              <a:t>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LVGVGC+MS-UIGothic"/>
                <a:cs typeface="LVGVGC+MS-UIGothic"/>
              </a:rPr>
              <a:t>定子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LVGVGC+MS-UIGothic"/>
                <a:cs typeface="LVGVGC+MS-UIGothic"/>
              </a:rPr>
              <a:t>异步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609FFF"/>
                </a:solidFill>
                <a:latin typeface="LVGVGC+MS-UIGothic"/>
                <a:cs typeface="LVGVGC+MS-UIGothic"/>
              </a:rPr>
              <a:t>机的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609FFF"/>
                </a:solidFill>
                <a:latin typeface="LVGVGC+MS-UIGothic"/>
                <a:cs typeface="LVGVGC+MS-UIGothic"/>
              </a:rPr>
              <a:t>磁关系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LVGVGC+MS-UIGothic"/>
                <a:cs typeface="LVGVGC+MS-UIGothic"/>
              </a:rPr>
              <a:t>磁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FFFFFF"/>
                </a:solidFill>
                <a:latin typeface="LVGVGC+MS-UIGothic"/>
                <a:cs typeface="LVGVGC+MS-UIGothic"/>
              </a:rPr>
              <a:t>与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FFFFFF"/>
                </a:solidFill>
                <a:latin typeface="LVGVGC+MS-UIGothic"/>
                <a:cs typeface="LVGVGC+MS-UIGothic"/>
              </a:rPr>
              <a:t>流的关系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236601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VGVGC+MS-UIGothic"/>
                <a:cs typeface="LVGVGC+MS-UIGothic"/>
              </a:rPr>
              <a:t>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LVGVGC+MS-UIGothic"/>
                <a:cs typeface="LVGVGC+MS-UIGothic"/>
              </a:rPr>
              <a:t>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LVGVGC+MS-UIGothic"/>
                <a:cs typeface="LVGVGC+MS-UIGothic"/>
              </a:rPr>
              <a:t>流相互作用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LVGVGC+MS-UIGothic"/>
                <a:cs typeface="LVGVGC+MS-UIGothic"/>
              </a:rPr>
              <a:t>生力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2300" spc="25">
                <a:solidFill>
                  <a:srgbClr val="FFFFFF"/>
                </a:solidFill>
                <a:latin typeface="LVGVGC+MS-UIGothic"/>
                <a:cs typeface="LVGVGC+MS-UIGothic"/>
              </a:rPr>
              <a:t>子与定子的相互作用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34827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LVGVGC+MS-UIGothic"/>
                <a:cs typeface="LVGVGC+MS-UIGothic"/>
              </a:rPr>
              <a:t>子在定子中感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LVGVGC+MS-UIGothic"/>
                <a:cs typeface="LVGVGC+MS-UIGothic"/>
              </a:rPr>
              <a:t>出旋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LVGVGC+MS-UIGothic"/>
                <a:cs typeface="LVGVGC+MS-UIGothic"/>
              </a:rPr>
              <a:t>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LVGVGC+MS-UIGothic"/>
                <a:cs typeface="LVGVGC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LVGVGC+MS-UIGothic"/>
                <a:cs typeface="LVGVGC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LVGVGC+MS-UIGothic"/>
                <a:cs typeface="LVGVGC+MS-UIGothic"/>
              </a:rPr>
              <a:t>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LVGVGC+MS-UIGothic"/>
                <a:cs typeface="LVGVGC+MS-UIGothic"/>
              </a:rPr>
              <a:t>异步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609FFF"/>
                </a:solidFill>
                <a:latin typeface="LVGVGC+MS-UIGothic"/>
                <a:cs typeface="LVGVGC+MS-UIGothic"/>
              </a:rPr>
              <a:t>机的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转动</a:t>
            </a:r>
            <a:r>
              <a:rPr sz="3000">
                <a:solidFill>
                  <a:srgbClr val="609FFF"/>
                </a:solidFill>
                <a:latin typeface="LVGVGC+MS-UIGothic"/>
                <a:cs typeface="LVGVGC+MS-UIGothic"/>
              </a:rPr>
              <a:t>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转</a:t>
            </a:r>
            <a:r>
              <a:rPr sz="2300" spc="25">
                <a:solidFill>
                  <a:srgbClr val="609FFF"/>
                </a:solidFill>
                <a:latin typeface="LVGVGC+MS-UIGothic"/>
                <a:cs typeface="LVGVGC+MS-UIGothic"/>
              </a:rPr>
              <a:t>子的响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36014" y="2257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LVGVGC+MS-UIGothic"/>
                <a:cs typeface="LVGVGC+MS-UIGothic"/>
              </a:rPr>
              <a:t>旋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转</a:t>
            </a:r>
            <a:r>
              <a:rPr sz="2300" spc="25">
                <a:solidFill>
                  <a:srgbClr val="609FFF"/>
                </a:solidFill>
                <a:latin typeface="LVGVGC+MS-UIGothic"/>
                <a:cs typeface="LVGVGC+MS-UIGothic"/>
              </a:rPr>
              <a:t>磁</a:t>
            </a:r>
            <a:r>
              <a:rPr sz="2300" spc="23">
                <a:solidFill>
                  <a:srgbClr val="609FFF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609FFF"/>
                </a:solidFill>
                <a:latin typeface="LVGVGC+MS-UIGothic"/>
                <a:cs typeface="LVGVGC+MS-UIGothic"/>
              </a:rPr>
              <a:t>的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产</a:t>
            </a:r>
            <a:r>
              <a:rPr sz="2300">
                <a:solidFill>
                  <a:srgbClr val="609FFF"/>
                </a:solidFill>
                <a:latin typeface="LVGVGC+MS-UIGothic"/>
                <a:cs typeface="LVGVGC+MS-UIGothic"/>
              </a:rPr>
              <a:t>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转</a:t>
            </a:r>
            <a:r>
              <a:rPr sz="2300" spc="25">
                <a:solidFill>
                  <a:srgbClr val="609FFF"/>
                </a:solidFill>
                <a:latin typeface="LVGVGC+MS-UIGothic"/>
                <a:cs typeface="LVGVGC+MS-UIGothic"/>
              </a:rPr>
              <a:t>矩的平衡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88329" y="312562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VGVGC+MS-UIGothic"/>
                <a:cs typeface="LVGVGC+MS-UIGothic"/>
              </a:rPr>
              <a:t>异步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3600">
                <a:solidFill>
                  <a:srgbClr val="FFFFFF"/>
                </a:solidFill>
                <a:latin typeface="LVGVGC+MS-UIGothic"/>
                <a:cs typeface="LVGVGC+MS-UIGothic"/>
              </a:rPr>
              <a:t>机的数学模型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电压</a:t>
            </a:r>
            <a:r>
              <a:rPr sz="3000">
                <a:solidFill>
                  <a:srgbClr val="609FFF"/>
                </a:solidFill>
                <a:latin typeface="LVGVGC+MS-UIGothic"/>
                <a:cs typeface="LVGVGC+MS-UIGothic"/>
              </a:rPr>
              <a:t>与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609FFF"/>
                </a:solidFill>
                <a:latin typeface="LVGVGC+MS-UIGothic"/>
                <a:cs typeface="LVGVGC+MS-UIGothic"/>
              </a:rPr>
              <a:t>流的关系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电压</a:t>
            </a:r>
            <a:r>
              <a:rPr sz="1500">
                <a:solidFill>
                  <a:srgbClr val="FFFFFF"/>
                </a:solidFill>
                <a:latin typeface="LVGVGC+MS-UIGothic"/>
                <a:cs typeface="LVGVGC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LVGVGC+MS-UIGothic"/>
                <a:cs typeface="LVGVGC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LVGVGC+MS-UIGothic"/>
                <a:cs typeface="LVGVGC+MS-UIGothic"/>
              </a:rPr>
              <a:t>流的原因，当定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VGVGC+MS-UIGothic"/>
                <a:cs typeface="LVGVGC+MS-UIGothic"/>
              </a:rPr>
              <a:t>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绕组</a:t>
            </a:r>
            <a:r>
              <a:rPr sz="1500">
                <a:solidFill>
                  <a:srgbClr val="FFFFFF"/>
                </a:solidFill>
                <a:latin typeface="LVGVGC+MS-UIGothic"/>
                <a:cs typeface="LVGVGC+MS-UIGothic"/>
              </a:rPr>
              <a:t>通入交流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电时</a:t>
            </a:r>
            <a:r>
              <a:rPr sz="1500">
                <a:solidFill>
                  <a:srgbClr val="FFFFFF"/>
                </a:solidFill>
                <a:latin typeface="LVGVGC+MS-UIGothic"/>
                <a:cs typeface="LVGVGC+MS-UIGothic"/>
              </a:rPr>
              <a:t>，将在气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VGVGC+MS-UIGothic"/>
                <a:cs typeface="LVGVGC+MS-UIGothic"/>
              </a:rPr>
              <a:t>隙中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LVGVGC+MS-UIGothic"/>
                <a:cs typeface="LVGVGC+MS-UIGothic"/>
              </a:rPr>
              <a:t>生一个旋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LVGVGC+MS-UIGothic"/>
                <a:cs typeface="LVGVGC+MS-UIGothic"/>
              </a:rPr>
              <a:t>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LVGVGC+MS-UIGothic"/>
                <a:cs typeface="LVGVGC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VGVGC+MS-UIGothic"/>
                <a:cs typeface="LVGVGC+MS-UIGothic"/>
              </a:rPr>
              <a:t>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LVGVGC+MS-UIGothic"/>
                <a:cs typeface="LVGVGC+MS-UIGothic"/>
              </a:rPr>
              <a:t>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LVGVGC+MS-UIGothic"/>
                <a:cs typeface="LVGVGC+MS-UIGothic"/>
              </a:rPr>
              <a:t>将切割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LVGVGC+MS-UIGothic"/>
                <a:cs typeface="LVGVGC+MS-UIGothic"/>
              </a:rPr>
              <a:t>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LVGVGC+MS-UIGothic"/>
                <a:cs typeface="LVGVGC+MS-UIGothic"/>
              </a:rPr>
              <a:t>体，感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LVGVGC+MS-UIGothic"/>
                <a:cs typeface="LVGVGC+MS-UIGothic"/>
              </a:rPr>
              <a:t>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电动势</a:t>
            </a:r>
            <a:r>
              <a:rPr sz="1500">
                <a:solidFill>
                  <a:srgbClr val="FFFFFF"/>
                </a:solidFill>
                <a:latin typeface="LVGVGC+MS-UIGothic"/>
                <a:cs typeface="LVGVGC+MS-UIGothic"/>
              </a:rPr>
              <a:t>，从而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LVGVGC+MS-UIGothic"/>
                <a:cs typeface="LVGVGC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LVGVGC+MS-UIGothic"/>
                <a:cs typeface="LVGVGC+MS-UIGothic"/>
              </a:rPr>
              <a:t>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LVGVGC+MS-UIGothic"/>
                <a:cs typeface="LVGVGC+MS-UIGothic"/>
              </a:rPr>
              <a:t>流的大小与磁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LVGVGC+MS-UIGothic"/>
                <a:cs typeface="LVGVGC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LVGVGC+MS-UIGothic"/>
                <a:cs typeface="LVGVGC+MS-UIGothic"/>
              </a:rPr>
              <a:t>度和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VGVGC+MS-UIGothic"/>
                <a:cs typeface="LVGVGC+MS-UIGothic"/>
              </a:rPr>
              <a:t>子的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LVGVGC+MS-UIGothic"/>
                <a:cs typeface="LVGVGC+MS-UIGothic"/>
              </a:rPr>
              <a:t>速有关。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转</a:t>
            </a:r>
            <a:r>
              <a:rPr sz="3000">
                <a:solidFill>
                  <a:srgbClr val="609FFF"/>
                </a:solidFill>
                <a:latin typeface="LVGVGC+MS-UIGothic"/>
                <a:cs typeface="LVGVGC+MS-UIGothic"/>
              </a:rPr>
              <a:t>矩与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转</a:t>
            </a:r>
            <a:r>
              <a:rPr sz="3000">
                <a:solidFill>
                  <a:srgbClr val="609FFF"/>
                </a:solidFill>
                <a:latin typeface="LVGVGC+MS-UIGothic"/>
                <a:cs typeface="LVGVGC+MS-UIGothic"/>
              </a:rPr>
              <a:t>速的关系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40702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异步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机中的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矩是由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体切割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场产</a:t>
            </a: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生的。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1459" y="2407022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矩达到一定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值时</a:t>
            </a: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子开始旋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并与旋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存在一个相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速度。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550783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矩的大小与磁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度、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子的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速以及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体的有效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LVGVGC+MS-UIGothic"/>
                <a:cs typeface="LVGVGC+MS-UIGothic"/>
              </a:rPr>
              <a:t>度有关。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https://d.book118.com/338037112137006042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LVGVGC+MS-UIGothic</vt:lpstr>
      <vt:lpstr>SimSun</vt:lpstr>
      <vt:lpstr>LEIGGH+CUAWPL+ArialMT</vt:lpstr>
      <vt:lpstr>Times New Roman</vt:lpstr>
      <vt:lpstr>HQTIWU+ETJDGV+MicrosoftYaHei-Bold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2024-09-22T06:45:16.531</cp:lastPrinted>
  <dcterms:created xsi:type="dcterms:W3CDTF">2024-09-21T22:45:16Z</dcterms:created>
  <dcterms:modified xsi:type="dcterms:W3CDTF">2024-09-21T22:45:17Z</dcterms:modified>
</cp:coreProperties>
</file>