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B333C1-B3CA-47D8-9FD0-6B0C38C06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3D7E26-1A8D-45BA-9241-D48E97D52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A3005C-1C2A-475A-94AE-7AB2477D6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FDE0B3-7AFF-4332-B6E6-702BD5487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0EEB1A-38F8-4420-97F9-412DE6656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225D27-F619-46EE-AD46-6E19DAA70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B1BEEB-B817-4DCE-9986-8A61A33BB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DD8639-9006-4056-88A8-CDAC179A7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F94A2F-9995-4017-BD0E-B69AB7616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E7AD86-7317-431B-8AB8-323B141C3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A1C740-CF8C-477B-912B-04890F837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4112112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家居行业招商计划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行业分析与市场定位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产品策略与品牌建设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招商策略与合作模式设计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渠道拓展与营销推广策略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运营支持与团队建设方案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风险防范与持续改进计划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行业分析与市场定位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家居行业市场规模庞大，近年来保持稳定增长，预计未来几年将持续扩大。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消费者对家居产品的需求日益多样化，注重品质、设计感和个性化。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智能家居、环保家居和定制家居等成为行业发展趋势，为市场带来新的增长点。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家居行业现状及发展趋势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240" r="2124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消费者需求洞察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深入了解目标消费者的购买习惯、品牌偏好和价格敏感度等，为产品开发和营销策略提供依据。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以中高端市场为主要目标，兼顾年轻化、个性化等细分市场。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消费者群体特征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目标消费者主要为有一定经济实力的家庭和个人，注重生活品质和家居环境。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目标市场与消费者群体分析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分析市场上主要竞争对手的产品线、市场份额、营销策略等。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908" r="59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主要竞争对手概况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通过独特的设计、高品质的材料和工艺、个性化的定制服务等手段，与竞争对手形成差异化竞争优势。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差异化策略制定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寻求与竞争对手的合作机会，共同推动行业发展和技术进步。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竞争合作与共赢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竞争对手分析与差异化策略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产品策略与品牌建设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明确目标市场和消费者群体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针对不同消费者群体和市场需求，进行产品细分和定位，提供个性化的家居解决方案。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与时俱进的产品更新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紧跟家居市场趋势和消费者需求变化，不断进行产品更新和升级，保持产品的竞争力和吸引力。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精选高品质家居产品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选择具有优良品质、独特设计和实用功能的家居产品，确保产品能够满足消费者的需求和期望。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优质产品选择与定位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多元化的传播途径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利用互联网、社交媒体、线下活动等多种渠道进行品牌传播，提高品牌知名度和影响力。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与意见领袖和网红合作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与家居行业的意见领袖和网红建立合作关系，借助他们的影响力和粉丝基础，提升品牌曝光度和认可度。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塑造独特品牌形象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通过统一的视觉识别系统、品牌口号、广告宣传等方式，塑造独特、易于识别的品牌形象。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品牌形象塑造与传播途径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增加定制化服务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提供家居产品的定制化服务，满足消费者对个性化家居的需求，提高产品附加值。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强化售后服务保障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建立完善的售后服务体系，提供快速响应、专业维护和保养等服务，提升消费者购买信心和忠诚度。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创新营销手段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运用大数据、人工智能等先进技术，进行精准营销和个性化推荐，提高产品销售量和市场占有率。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提升产品附加值和竞争力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招商策略与合作模式设计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明确招商目标和合作对象类型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招商目标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寻找具有品牌实力、市场潜力和创新能力的家居企业或个人，共同推动家居行业的发展。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合作对象类型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包括家居品牌、设计师、制造商、经销商等，涵盖家居产业链的各个环节。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品牌联营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与知名品牌进行联营，借助品牌影响力和资源优势，提升市场竞争力。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设计师合作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与优秀设计师合作，推出个性化、时尚化的家居产品，满足消费者多样化需求。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制造商合作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与优质制造商合作，确保产品质量和供货稳定性，降低成本风险。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经销商合作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与实力雄厚的经销商合作，拓展销售渠道，提高市场覆盖率。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制定灵活多样的合作模式方案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https://d.book118.com/338041121127006026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2024-09-04T08:38:49.825</cp:lastPrinted>
  <dcterms:created xsi:type="dcterms:W3CDTF">2024-09-04T00:38:49Z</dcterms:created>
  <dcterms:modified xsi:type="dcterms:W3CDTF">2024-09-04T00:38:52Z</dcterms:modified>
</cp:coreProperties>
</file>