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16274-ABAC-4EFF-B959-24A69417A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9E23B-90DD-44AD-9CFB-7667C4AAF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CBA94-B0A9-4385-A8EF-DC9B009AD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1FE6C-1083-4B96-993F-732A69772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64B25D-269E-4F4B-9768-B302AEAC0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269221-B13E-437A-AAD6-ED7778BEE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EFDCF7-027D-4B66-B5BE-99CD0983B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F13C5-74BF-4355-AB08-843BBECB4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73670-FC59-42CB-8E11-381EAA3D9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6ED74-5FF5-4334-98F6-7B8B5C016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8D175-CF06-4C40-BCE7-DCC909A57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6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43003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健康宣教大赛ppt汇报演讲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健康宣教大赛概述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大赛内容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大赛参与人员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大赛流程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大赛成果展示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健康宣教大赛概述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482" r="194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信息化技术的普及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信息技术的发展为健康宣教提供了新的传播渠道和手段，使得大赛成为可能。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社会对健康宣教的关注度提升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随着生活水平的提高，人们对健康问题的关注度日益增强，对健康宣教的需求也相应增加。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传统宣教方式的局限性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传统的健康宣教方式如宣传册、讲座等存在覆盖面窄、传播效果不佳等问题，需要创新宣教方式。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通过大赛，向公众普及健康知识，提高其健康素养和自我保健能力。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提高公众健康素养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借助信息化技术，以大赛的形式创新健康宣教方式，增强宣教效果。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创新健康宣教方式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通过大赛的宣传推广，推动健康产业的发展，为社会创造更多健康价值。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促进健康产业发展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健康宣教是社会文明进步的重要体现，通过大赛可以推动社会对健康问题的关注和重视。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促进社会文明进步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提升公众幸福感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构建和谐社会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健康的身体是幸福生活的基础，通过大赛普及健康知识，有助于提升公众的幸福感和生活质量。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健康的公民是构建和谐社会的重要基石，大赛有助于培养公民的健康素养和文明素质。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参赛者需制作一份关于健康宣教的PPT，内容需涉及健康知识、疾病预防、健康生活方式等方面。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健康宣教PPT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参赛者需在规定时间内，使用PPT进行汇报演讲，全面展示健康宣教内容。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汇报演讲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参赛作品类型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参赛作品要求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PPT内容必须符合健康宣教主题，不得涉及虚假、误导性信息。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PPT需有明确的标题、目录和内容结构，层次分明，易于理解。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PPT应包含适量的图片、图表和文字说明，以增强视觉效果和信息传达效果。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汇报演讲的语言应简洁明了，避免使用过于复杂的词汇和句子。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内容健康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结构清晰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图文并茂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语言简洁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内容完整性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视觉效果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时间控制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参赛作品评审标准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评审将根据PPT内容的完整性、准确性和科学性进行评分。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评审将关注PPT的视觉效果，包括排版、配色、字体和图片质量等方面。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评审将评估参赛者的语言表达能力、语速控制和肢体语言等方面。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评审将关注参赛者对时间的控制能力，确保汇报演讲在规定时间内完成。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大赛参与人员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参赛人员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医生是健康宣教大赛的主要参赛人员，他们具备丰富的医学知识和临床经验，能够提供专业、实用的健康宣教内容。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护士在健康宣教大赛中扮演着重要的角色，他们具备护理技能和健康教育经验，能够为参赛者提供专业的指导和建议。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公共卫生专家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公共卫生专家具备预防医学和公共卫生管理方面的专业知识，能够为参赛者提供有关预防疾病和促进健康的宣教内容。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教育专家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教育专家具备教学经验和教育理论知识，能够对参赛者的教学方法和技巧进行评估和指导。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医学专家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医学专家具备深厚的医学理论和实践经验，能够对参赛者的宣教内容进行专业、客观的评估和指导。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媒体专家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媒体专家具备传播学和媒体运营方面的专业知识，能够对参赛者的宣传策略和传播效果进行评估和指导。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评审专家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负责整个大赛的组织和协调工作，制定比赛规则和评分标准，主持比赛过程。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负责大赛的文书工作和组织协调工作，包括通知、报名、安排赛程等。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秘书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负责大赛的财务管理工作，包括预算制定、费用收取、支出审核等。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组织委员会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https://d.book118.com/338043003036006035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2024-09-14T00:07:38.080</cp:lastPrinted>
  <dcterms:created xsi:type="dcterms:W3CDTF">2024-09-13T16:07:38Z</dcterms:created>
  <dcterms:modified xsi:type="dcterms:W3CDTF">2024-09-13T16:07:40Z</dcterms:modified>
</cp:coreProperties>
</file>