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41D60-C888-432C-8140-FDEDB2988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07901-9412-4C25-8E07-CE589B145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2E3C1-BABD-4FAF-BDB9-5D149F6DB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68050-6ACA-4AC5-83AF-FB08DD745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1B0CD-AF6A-49FC-A3BC-0608053D1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DA62E2-27B6-4C28-8A9C-A93275C04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F7765E-B90E-4E3F-BA12-C5575177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A21CA-BC12-430E-8850-052BAB4BD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416F9-9BD6-4625-9880-7B5EF4658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F6EA8-2DA6-4280-BCDB-605FF504B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CFDA3-09C8-45B6-923F-2B62AA3D3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4402612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拥抱阳光快乐成长心理健康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心理健康问题及其影响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提升心理健康的策略和方法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心理健康的资源和服务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拥抱阳光，快乐成长：心理健康的实践与启示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1036" r="11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心理健康是指个体内部心理过程和外部行为在逻辑上的一致性，以及与周围环境之间的和谐与平衡。它涵盖了情感、认知、动机和社交等多个方面。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心理健康强调个体在面对生活中的挑战和压力时，能够有效地适应并保持良好的心理状态。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心理健康与身体健康密切相关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心理状态对生理健康有显著影响，心理健康问题可能导致身体疾病，反之亦然。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良好的心理健康有助于个体充分发挥潜能，提高学习和工作效率，以及建立良好的人际关系。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心理健康状况良好的人通常更快乐、更满足，能够更好地应对生活中的压力和挑战。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心理健康是生活质量的重要组成部分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个体在情感、心理和社会方面的福祉直接影响到对生活的主观评价和满意度。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心理健康有助于提高应对压力的能力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在面对生活中的压力和挑战时，良好的心理健康有助于个体保持冷静、理智应对。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心理健康与幸福感正相关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心理健康状况良好的人更可能体验到幸福感和满足感，对生活持有积极的态度。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心理健康问题及其影响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86" r="144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44" r="114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9" r="343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583" r="155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表现为过度担忧、紧张不安、恐惧等情绪，可能伴随身体症状如头痛、胃痛等。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表现为持续的情绪低落、兴趣丧失、精力减退等症状，可能影响日常生活和工作。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表现为反复出现强迫性思维或行为，如过度清洁、检查等，导致无法自控。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表现为失眠、睡眠质量差、过度睡眠等，可能影响日常生活和健康。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心理健康问题可能导致个体出现身体不适、人际关系紧张、工作或学习效率下降等问题，降低生活质量。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影响个人生活质量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心理健康问题可能导致社会资源的浪费，如医疗资源的过度使用、社会福利的增加等，增加社会负担。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增加社会负担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心理健康问题可能影响家庭成员之间的关系，如夫妻关系、亲子关系等，导致家庭矛盾和冲突。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影响家庭关系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心理健康问题对个人和社会的影响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通过宣传教育等方式，提高公众对心理健康问题的认识和理解，减少歧视和排斥。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提高公众对心理健康问题的认识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建立心理咨询服务体系，提供个体和团体心理咨询服务，帮助个体应对心理问题。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提供心理咨询服务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定期为个体进行心理健康评估，建立心理健康档案，以便及时发现和干预心理健康问题。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建立心理健康档案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在学校和社区开展心理健康教育活动，提高个体的心理素质和应对能力。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加强学校和社区的心理健康教育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心理健康问题的预防与早期干预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提升心理健康的策略和方法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保持规律的作息时间，有助于调节身体机能，提高心理状态。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00" b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定期进行适量的运动，如散步、慢跑、瑜伽等，有助于释放压力，增强身体和心理的活力。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保持均衡的饮食，摄取足够的营养素，有助于维持身体健康，提高心理状态。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建立积极的生活方式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https://d.book118.com/338044026123006034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2024-09-13T08:16:29.720</cp:lastPrinted>
  <dcterms:created xsi:type="dcterms:W3CDTF">2024-09-13T00:16:29Z</dcterms:created>
  <dcterms:modified xsi:type="dcterms:W3CDTF">2024-09-13T00:16:32Z</dcterms:modified>
</cp:coreProperties>
</file>