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0E555-E70F-4D25-95BF-2C3ACF5DD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D105F-4AEC-4FD4-BF5E-C1A64B241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36D70-245B-43B2-83AC-F8F3FBB06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10A47-678B-485E-91F2-96221FC87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730064-D08C-45FC-8E55-30453F2DA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585F93-8061-42E2-815A-FFDF59C76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57E51D-8C45-4307-BB3D-4343007A1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37A06-97F1-4870-BF7F-70B46AAEE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F0BF1-1A9F-4053-8CA2-4C07D8C0B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70D2B-C4FA-41FC-95DD-8B61BE89B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B8BCB-C0DF-4C3E-85A6-78FC5E11A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44033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肱骨骨裂术后护理PPT\n## 1.肱骨骨裂的基本概念与病因\n### 1.1肱骨骨裂的定义与分类\n### 1.2肱骨骨裂的常见病因及危险因素\n### 1.3肱骨骨裂的临床表现与诊断\n## 2.肱骨骨裂的治疗方法\n### 2.1保守治疗：石膏固定与药物治疗\n### 2.2手术治疗：内固定术与外固定术\n### 2.3康复治疗：物理治疗与功能锻炼\n## 3.肱骨骨裂术后的护理原则\n### 3.1一般护理：休息与饮食调理\n### 3.2局部护理：伤口观察与清洁\n### 3.3药物护理：镇痛与抗感染药物使用\n## 4.肱骨骨裂术后的康复锻炼\n### 4.1康复锻炼的重要性与目标\n### 4.2康复锻炼的实施方案与注意事项\n### 4.3康复锻炼的效果评估与调整\n## 5.肱骨骨裂术后的并发症预防与护理\n### 5.1感染与出血的预防与护理\n### 5.2肌肉萎缩与关节僵硬的处理与护理\n### 5.3骨愈合不良与再次骨折的预防与护理\n## 6.肱骨骨裂术后患者的心理护理与指导\n### 6.1心理护理的重要性与实施方法\n### 6.2患者沟通与心理支持的技巧\n### 6.3患者回归社会与生活的指导与支持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肱骨骨裂术后护理PPT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肱骨骨裂的基本概念与病因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肱骨骨裂是指肱骨完整性受到破坏，骨骼连续性中断，但骨折断端未移位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稳定型骨裂：骨折断端稳定，不易发生移位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不稳定型骨裂：骨折断端不稳定，容易发生移位</a:t>
                </a:r>
                <a:endParaRPr/>
              </a:p>
            </p:txBody>
          </p:sp>
        </p:grpSp>
        <p:grpSp>
          <p:nvGrpSpPr>
            <p:cNvPr id="21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分类方法：根据骨折部位、骨折线形状、骨折移位程度等进行分类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部位分类：上臂骨裂、前臂骨裂、肱骨近端骨裂、肱骨远端骨裂等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骨折线形状分类：横断骨折、斜骨折、螺旋骨折、粉碎性骨折等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骨折移位程度分类：轻度移位、中度移位、重度移位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肱骨骨裂的定义与分类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常见病因：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外伤：跌倒、撞击、车祸等暴力损伤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病理性骨折：骨质疏松、骨肿瘤、骨感染等病变导致骨折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疲劳性骨折：长期、反复、轻微外力作用导致的骨折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危险因素：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年龄：青少年和老年人骨折风险较高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性别：女性骨折风险较高，尤其是更年期后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遗传因素：家族骨折史、骨折易感性遗传基因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慢性疾病：糖尿病、风湿性关节炎等慢性病影响骨密度和骨折风险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肱骨骨裂的常见病因及危险因素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疼痛：骨折部位疼痛，活动受限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肿胀：骨折部位肿胀，皮肤紧张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瘀斑：骨折部位皮肤出现瘀斑，皮下出血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异常活动：骨折部位活动异常，关节活动受限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诊断方法：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影像学检查：X光、CT、MRI等检查显示骨折线和骨折移位情况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实验室检查：血常规、生化检查、骨密度检查等评估患者整体状况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临床体征：医生手法检查骨折部位，判断骨折类型和移位程度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肱骨骨裂的临床表现与诊断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肱骨骨裂的治疗方法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保守治疗：石膏固定与药物治疗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石膏固定：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适用于稳定型骨裂和轻度移位的不稳定型骨裂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保持骨折部位稳定，减少疼痛和肿胀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定期复查，根据骨折愈合情况调整石膏固定程度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消炎镇痛药：缓解疼痛，减轻炎症反应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促进骨愈合药：如钙剂、维生素D等，促进骨折愈合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抗凝血药：如低分子肝素，预防血栓形成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手术治疗：内固定术与外固定术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内固定术：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适用于不稳定型骨裂和移位程度较大的骨裂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通过钢板、钢钉等植入物固定骨折断端，保持骨折稳定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术后康复锻炼，早期功能恢复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外固定术：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适用于开放性骨折、多发骨折、严重骨折移位等情况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通过支架、钢板等外固定装置固定骨折部位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术后调整外固定装置，保持骨折稳定，等待骨折愈合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热敷、冷敷、按摩等物理疗法缓解疼痛和肿胀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电疗、超声波治疗等促进骨折愈合和软组织修复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牵引治疗：对于关节僵硬、肌肉挛缩等情况进行牵引治疗</a:t>
                </a:r>
                <a:endParaRPr/>
              </a:p>
            </p:txBody>
          </p:sp>
          <p:sp>
            <p:nvSpPr>
              <p:cNvPr id="28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物理治疗：</a:t>
                </a:r>
                <a:endParaRPr/>
              </a:p>
            </p:txBody>
          </p:sp>
          <p:sp>
            <p:nvSpPr>
              <p:cNvPr id="28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9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早期功能锻炼：术后早期进行关节活动、肌肉收缩等锻炼，预防关节僵硬和肌肉萎缩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中期功能锻炼：随着骨折愈合，逐渐增加锻炼强度，进行抗阻力锻炼，增强肌肉力量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后期功能锻炼：骨折愈合后，进行日常生活活动锻炼，恢复关节功能和生活能力</a:t>
                </a:r>
                <a:endParaRPr/>
              </a:p>
            </p:txBody>
          </p:sp>
          <p:sp>
            <p:nvSpPr>
              <p:cNvPr id="29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功能锻炼：</a:t>
                </a:r>
                <a:endParaRPr/>
              </a:p>
            </p:txBody>
          </p:sp>
          <p:sp>
            <p:nvSpPr>
              <p:cNvPr id="29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康复治疗：物理治疗与功能锻炼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肱骨骨裂术后的护理原则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一般护理：休息与饮食调理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休息：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术后保持卧床休息，避免活动过多，防止骨折移位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随着恢复情况，逐渐增加活动量，避免过度活动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饮食调理：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增加钙、磷、维生素D等营养成分摄入，促进骨折愈合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高蛋白、低脂肪、易消化饮食，提高营养摄入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保持水分摄入，预防便秘和泌尿系统感染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伤口观察：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注意伤口有无红肿、疼痛、渗出物等感染征象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定期更换敷料，保持伤口清洁干燥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伤口清洁：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伤口清洁消毒，保持伤口无菌环境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如有感染，及时就医处理，控制感染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局部护理：伤口观察与清洁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https://d.book118.com/338044033102006035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肱骨骨裂术后护理PPT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2024-09-14T12:55:50.678</cp:lastPrinted>
  <dcterms:created xsi:type="dcterms:W3CDTF">2024-09-14T04:55:50Z</dcterms:created>
  <dcterms:modified xsi:type="dcterms:W3CDTF">2024-09-14T04:55:52Z</dcterms:modified>
</cp:coreProperties>
</file>