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74860-728B-44B3-826C-A4BD7C270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F0EAE-90E8-4466-B3D9-17D37D5E8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94F72-0127-43D6-80A1-7C4EC926D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FF01A-5148-42AF-8317-5651A4EB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E99427-65DA-4FD8-8A3E-D5F664317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E0E76-A14F-46C8-8D1B-07A174B7E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3FCFE-7FBA-408E-B9E6-50C4E7C55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275F5-2A62-41CB-83C3-802B2C73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F11EC-9FCD-4AA5-BD3E-FA1929FBA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46FBD-D996-49DE-91B1-79C8E79CA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CD6A5-3CCD-41FF-83D9-AAD82556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4405506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事业单位财务年度工作总结范文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事业单位概况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财务收支状况分析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专项经费管理情况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固定资产管理情况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回顾过去一年的财务工作，总结经验教训，发现问题并提出改进措施，为下一年的工作提供参考。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本单位作为事业单位，承担着重要的社会职能，财务工作对于保障单位正常运转和履行职能具有重要意义。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本次总结的时间范围为过去一个财务年度，即从上一年度的7月1日至本年度的6月30日。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包括预算管理、收支管理、资产管理、财务分析等方面的工作内容。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本单位财务部门全体人员，以及其他相关部门负责人。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事业单位概况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本单位属于公共服务类事业单位，致力于提供社会公益服务，满足公众需求。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职能定位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根据相关法律法规和政策规定，本单位主要承担XXX领域的公共服务职能，包括XXX、XXX等方面的工作。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单位性质与职能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本单位现有在编人员XX人，其中管理人员XX人，专业技术人员XX人，工勤人员XX人。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本单位核定编制数为XX人，实际在编人数为XX人，空编XX人。未来将根据工作需要和编制空缺情况，逐步补充人员。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人员构成与编制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编制情况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本单位的经费来源主要包括财政拨款、事业收入、经营收入和其他收入等。其中，财政拨款是主要的经费来源，占比达到XX%。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经费来源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在经费使用方面，本单位严格按照预算管理和财务管理制度的要求，合理安排和使用各项经费，确保资金的安全和有效使用。主要用于人员经费、公用经费、项目支出等方面。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经费使用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经费来源与使用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财务工作总体情况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遵循“量入为出，收支平衡”的原则，结合单位实际情况，科学合理地编制预算，确保各项收支的真实、完整。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预算编制科学性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严格按照批准的预算执行，对预算调整进行严格审批，确保预算的严肃性和约束力。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预算执行有效性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建立预算执行的监督机制，定期对预算执行情况进行考核和分析，及时发现问题并采取措施加以改进。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预算监督与考核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预算管理情况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规范资金收入管理，确保各项收入及时、足额入账，防止“小金库”和账外账现象。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资金收入管理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严格按照规定的支出范围和标准进行支出，加强支出审批和审核，防止虚列支出和违规支出。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资金支出管理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建立健全资金安全管理制度，规范资金存放和保管，确保资金安全完整。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资金安全管理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资金管理情况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资产管理情况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资产配置合理性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根据单位实际需求和财力状况，合理配置资产，避免重复购置和浪费现象。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资产使用效率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加强资产使用管理，提高资产使用效率，确保资产保值增值。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资产处置规范性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规范资产处置程序，严格按照规定进行资产报废、报损和转让等处置工作，防止资产流失。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内控执行严格性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严格执行内部控制制度，加强对经济活动的监督和制约，防止违规行为和舞弊现象的发生。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内控制度完善性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建立健全内部控制制度，覆盖单位经济活动的各个方面和环节，确保内部控制的有效性。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内控评价与改进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定期对内部控制进行评价和监督，及时发现内部控制的缺陷和问题，并采取措施加以改进和完善。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财务收支状况分析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各项收入来源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收入主要来源于财政拨款、事业收入、上级补助收入、附属单位上缴收入、经营收入和其他收入。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收入结构变化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与往年相比，本年度收入结构发生变化，其中事业收入和经营收入增长较快，财政拨款收入占比下降。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总收入情况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本年度事业单位总收入达到XX万元，较去年同期增长XX%。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收入状况分析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" r="2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本年度事业单位总支出为XX万元，较去年同期增长XX%。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总支出情况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支出主要用于人员经费、公用经费、项目支出、上缴上级支出、对附属单位补助支出和经营支出等。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各项支出用途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与往年相比，本年度支出结构发生变化，其中项目支出和人员经费支出增长较快，公用经费支出占比下降。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支出结构变化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支出状况分析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https://d.book118.com/338044055062006035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2024-09-14T06:37:21.996</cp:lastPrinted>
  <dcterms:created xsi:type="dcterms:W3CDTF">2024-09-13T22:37:22Z</dcterms:created>
  <dcterms:modified xsi:type="dcterms:W3CDTF">2024-09-13T22:37:24Z</dcterms:modified>
</cp:coreProperties>
</file>