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E0001-FDB8-48DD-8071-A8C2A351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0D78A-4D20-4365-99E4-45CE53C15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F82D3-4720-46D5-8E44-9B29488B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DBFD8-A9F7-4A4D-8C9F-1CE9570E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B8561F-A891-48E8-BCDB-9BEA7EE48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8D118-A8FE-4EDE-A49C-A8DCC7A2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E0E3F-5B07-41EF-9A8E-621C967E5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5EC2E-D5E0-444C-93E9-FA2DC838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ED5B6-333C-41E1-9AF5-3EA7A4C9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4220D-1E8D-45A5-8C08-D0F92979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2C85-AC55-4D27-89DE-41FD4E8C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4407214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6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肠道EB病毒感染组织检测和病理诊断共识解读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肠道EB病毒感染组织检测方法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病理诊断共识解读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肠道EB病毒感染与相关疾病关系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肠道EB病毒感染预防和治疗策略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肠道EB病毒感染是一种常见的肠道疾病，可引起腹泻、腹痛等症状，严重时可导致肠道炎症和并发症。本共识旨在提高对肠道EB病毒感染的认识，促进临床医生对该疾病的诊断和治疗。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提高对肠道EB病毒感染的认识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目前肠道EB病毒感染的检测和诊断方法多样，但缺乏统一的标准和规范。本共识旨在规范肠道EB病毒感染的检测和诊断方法，为临床医生提供科学、可靠的依据。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规范肠道EB病毒感染的检测和诊断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肠道EB病毒是一种DNA病毒，属于疱疹病毒科，可引起人类肠道感染。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病原体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肠道EB病毒主要通过粪-口途径传播，也可通过呼吸道飞沫、接触传播等途径传播。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肠道EB病毒感染可引起腹泻、腹痛、恶心、呕吐、发热等症状。严重感染者可出现肠道炎症、肠套叠、肠穿孔等并发症。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肠道EB病毒感染呈世界性分布，人群普遍易感，尤以儿童、老年人和免疫力低下者易感。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肠道EB病毒感染概述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肠道EB病毒感染组织检测方法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血清学检测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通过检测患者血清中EB病毒特异性抗体，如VCA-IgA、EA-IgA等，来判断是否感染EB病毒。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核酸检测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采用PCR技术检测患者外周血、组织样本中EB病毒DNA，具有高度的敏感性和特异性。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对于肠道EB病毒感染患者，X线检查可发现肠道黏膜水肿、增厚等表现。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CT检查可更清晰地显示肠道病变的范围和程度，有助于评估病情严重程度。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影像学检测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活检组织病理学检查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通过取患者肠道病变组织进行活检，经病理医生镜下观察，可发现肠道黏膜上皮细胞增生、淋巴细胞浸润等病理改变，是确诊肠道EB病毒感染的重要手段。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免疫组化检测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利用免疫学原理，通过特异性抗体与组织中EB病毒抗原结合，进行显色反应，从而判断组织中是否存在EB病毒感染。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组织病理学检测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病理诊断共识解读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形态学标准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肠道EB病毒感染组织在显微镜下呈现特征性的病理改变，如淋巴细胞增生、组织细胞浸润和血管增生等。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免疫学标准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通过免疫组化染色等方法，检测肠道EB病毒感染组织中EB病毒的特异性抗原或抗体，以确认EB病毒感染。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分子生物学标准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采用PCR等分子生物学技术，检测肠道EB病毒感染组织中的EB病毒DNA或RNA，以提供直接证据。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659" r="106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根据病变部位和临床表现，选择合适的标本进行采集，如肠道活检组织、手术切除标本等。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标本采集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对采集的标本进行固定、包埋、切片和染色等处理，以便在显微镜下观察病理改变。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采用特异性抗体对肠道EB病毒感染组织进行免疫组化染色，以显示EB病毒的特异性抗原或抗体。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免疫组化染色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应用PCR等分子生物学技术，对肠道EB病毒感染组织中的EB病毒DNA或RNA进行检测。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分子生物学检测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病理诊断流程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标本采集和处理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应确保标本采集的准确性和完整性，避免污染和交叉反应。同时，标本处理过程中应注意保持组织的原有形态和结构。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免疫组化染色的质量控制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免疫组化染色过程中应严格控制实验条件，确保染色的特异性和敏感性。同时，应采用已知阳性对照和阴性对照进行质量控制。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分子生物学检测的质量控制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在进行PCR等分子生物学检测时，应确保实验室环境的清洁和试剂的质量。同时，应采用合适的内参基因和阳性对照进行质量控制，以确保检测结果的准确性和可靠性。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病理诊断注意事项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https://d.book118.com/338044072142006024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2024-09-01T08:22:10.079</cp:lastPrinted>
  <dcterms:created xsi:type="dcterms:W3CDTF">2024-09-01T00:22:10Z</dcterms:created>
  <dcterms:modified xsi:type="dcterms:W3CDTF">2024-09-01T00:22:12Z</dcterms:modified>
</cp:coreProperties>
</file>