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A04C1-1B8D-4191-BC22-8BBE57EA9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52378-F1E7-4604-A304-D7F7B57AE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B4257-7F94-4E1E-AC23-2CD6398C6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49712-C72D-4F22-8828-900988B7A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1FF2A-0356-4902-BE2A-179D47DAE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62D30-046C-438D-929C-02078ACA6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5482EC-AB04-48AD-8E76-6E7C58B22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FCB34-0A30-4F80-BA90-7BAAB92EA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76828-F6AB-4E93-B858-8BCB56570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3A97C-2DDE-4285-9409-02920D091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C84CF-F9A7-497F-8BA7-46489152F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52060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excel数据获取与处理项目使用日期和时间函数完善员工数据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Excel日期和时间函数简介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获取员工数据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使用日期和时间函数处理员工数据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完善员工数据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Excel日期和时间函数简介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日期函数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用于返回指定日期的序列号。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返回指定日期是该月中的第几天。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返回指定日期的月份。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返回指定日期的年份。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DATE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DAY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MONTH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YEAR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HOUR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MINUTE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SECOND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时间函数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用于返回指定时间的序列号。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返回指定时间的小时数。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返回指定时间的分钟数。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返回指定时间的秒数。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日期和时间函数的组合使用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使用DATE和TIME函数组合，可以同时获取日期和时间信息，例如=DATE(YEAR(A1),MONTH(A1),DAY(A1))&amp;" "&amp;TIME(HOUR(A1),MINUTE(A1),SECOND(A1))，将单元格A1中的日期和时间转换为“XXXX年XX月XX日XX时XX分XX秒”的格式。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使用NOW和TODAY函数，可以获取当前日期和时间，例如=NOW()或=TODAY()。NOW函数会返回当前的日期和时间，而TODAY函数仅返回当前日期。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使用EOMONTH函数，可以获取指定日期所在月份的最后一天的日期，例如=EOMONTH(A1)。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使用WEEKNUM函数，可以获取指定日期是该年中的第几周，例如=WEEKNUM(A1)。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获取员工数据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https://d.book118.com/338052060015006027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2024-09-04T17:29:27.812</cp:lastPrinted>
  <dcterms:created xsi:type="dcterms:W3CDTF">2024-09-04T09:29:27Z</dcterms:created>
  <dcterms:modified xsi:type="dcterms:W3CDTF">2024-09-04T09:29:29Z</dcterms:modified>
</cp:coreProperties>
</file>