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85514-0ED0-4A45-93BF-D2D851CD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9D93C-171A-4457-A6B6-2701A8D35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F12B-4B7E-4CBB-B552-BBA28EB49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9E671-C058-4A1F-9DE7-D69C15EA5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BAE74-E94E-4F7C-A3F0-D9052F93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D3069-C9B9-443A-A8E6-DA331B074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4DA76-24C4-4E91-BC48-F6698D3ED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B7826-95B1-4720-844F-999542CDC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2BDB8-75C3-497E-A383-42E9E07F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BAEAD-8E20-4B22-85A9-C957A032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3C34F-F9A6-410B-9619-F700C3438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2065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excel在会计与财务管理中的应用项目一认识电子表格软件excel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excel的基本操作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excel在会计中的应用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excel在财务管理中的应用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excel的高级功能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Excel起源于1980年代初，作为Microsoft Office套装软件的一部分，用于处理电子表格数据。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随着技术的不断进步，Excel的功能逐渐丰富，成为了一个强大的数据处理和分析工具。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Excel提供了丰富的数据处理、图表绘制、数据分析等功能，支持各种财务和会计计算。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Excel具有直观的用户界面、强大的公式和函数库、灵活的数据处理和分析工具等特点。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excel的主要功能与特点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Excel可以方便地记录和整理财务数据，使数据更加清晰和易于管理。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通过Excel的数据分析工具，可以对财务数据进行深入的分析和预测，为决策提供支持。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Excel可以制作各种财务报表，如资产负债表、利润表等，并可以自定义格式和样式，使报表更加专业和美观。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报表制作与展示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excel在会计与财务管理中的重要性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excel的基本操作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https://d.book118.com/338052065015006027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2024-09-04T17:29:28.182</cp:lastPrinted>
  <dcterms:created xsi:type="dcterms:W3CDTF">2024-09-04T09:29:28Z</dcterms:created>
  <dcterms:modified xsi:type="dcterms:W3CDTF">2024-09-04T09:29:29Z</dcterms:modified>
</cp:coreProperties>
</file>