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5190A3-E7FF-4029-833F-64B2488EE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FC73AC-D56C-40D1-B49F-CE0E2FC01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410788-BF70-4E51-8B84-F8794FD1B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76ABB3-FACC-42C9-AA98-C9CD81D67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045B1C-4FFE-4FAC-9B17-E1914FD5A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A915FA-CE91-4758-B095-5B8D324BC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C48856-56E3-4163-8163-4A7C6490B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B2338E-E524-46A8-87A1-D62514EFC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5DB143-75E6-4268-B07A-2B1FFA6A9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3AFE5D-2DBB-47AB-841D-F8AD321DA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136537-96AE-4313-872B-F13F6C849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5211704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广告经营中的活动策划与推广营销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广告经营概述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推广营销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广告经营中的活动策划与推广营销案例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广告经营中的活动策划与推广营销的未来趋势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广告经营概述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735" r="307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7076" r="3707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广告经营的定义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广告经营的核心是为客户提供有效的广告策略和创意，帮助客户实现品牌推广和市场拓展。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广告经营是指通过一系列的策划、制作、发布和监测等过程，为客户提供广告服务和解决方案。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059" r="1405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与客户进行深入沟通，了解其产品、品牌和市场定位，明确广告目标和预算。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了解客户需求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根据客户需求和市场环境，制定有针对性的广告策略，包括目标受众、传播渠道、创意表现等。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制定广告策略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根据广告策略，进行创意设计和制作，包括平面广告、视频广告等。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创意设计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将广告发布到各类媒体平台，并定期进行效果监测和评估，及时调整策略和创意。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发布与监测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广告经营的流程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通过广告宣传，让更多潜在客户了解和认识品牌，提高品牌知名度。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1667" r="31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提升市场竞争力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45" r="1374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通过广告宣传，吸引潜在客户，提高客户转化率，促进销售增长。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通过有效的广告策略和创意，提升品牌形象和市场竞争力。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广告经营的重要性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活动策划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375" r="22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活动策划是指针对特定目标群体，通过创意和策略，将产品或服务与活动相结合，以达到品牌推广、销售提升等目的的营销手段。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活动策划是指通过精心组织和计划，将一系列创意、策略和资源整合在一起，以实现特定的营销目标。它通常涉及活动的概念设计、目标设定、预算制定、资源整合、执行计划和效果评估等多个方面。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活动策划的定义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活动策划的流程包括明确目标、市场调研、创意构思、方案制定、资源整合、执行计划和效果评估等步骤。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活动策划的流程中，首先要明确营销目标，确定活动的目的和预期效果。接着进行市场调研，了解目标受众的需求和喜好。然后进行创意构思，提出有吸引力和新颖性的活动主题和形式。接下来制定详细的方案，包括活动流程、时间安排、人员分工等。整合所需资源，如场地、设备、人员等。制定执行计划，明确各项任务的责任人和完成时间。最后对活动效果进行评估，总结经验教训，为下一次活动提供参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活动策划的流程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活动策划的要点包括明确目标受众、创意独特、可执行性强、预算合理和效果评估等。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的活动策划需要关注多个要点。首先，要明确目标受众，了解他们的需求和喜好，以便精准定位并制定有针对性的营销策略。其次，创意独特，能够吸引目标受众的关注并激发他们的参与热情。此外，可执行性强，确保活动方案在实际操作中能够顺利实施。预算合理也是关键，以确保在有限的资源下实现最佳的营销效果。最后，对活动效果进行评估，总结经验教训，为未来的营销活动提供借鉴和改进方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活动策划的要点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推广营销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https://d.book118.com/338052117043006046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2024-09-27T03:11:09.356</cp:lastPrinted>
  <dcterms:created xsi:type="dcterms:W3CDTF">2024-09-26T19:11:09Z</dcterms:created>
  <dcterms:modified xsi:type="dcterms:W3CDTF">2024-09-26T19:11:11Z</dcterms:modified>
</cp:coreProperties>
</file>