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859F79-EFAC-4E05-928D-0D3567FE9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6D93B-7085-456D-8F60-676D5E845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E5656-5723-4D5A-BFDC-73027B9B0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BFCC4-0691-4473-A533-08B5BD080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366299-45F0-4213-AA8A-55B0871CF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B2681B-54FB-486F-8EC5-A0325D5CB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782A81-3458-4566-B647-9BD31D05D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2CC59B-CF6D-421E-89A3-7209E2A94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C4454-D8A5-4F09-B93D-A615DE56D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EB641-8ECA-427B-A345-805B74424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BDAC9D-2501-4652-8244-F4915DE61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530311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中国传统建筑入口空间的营造技艺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围合空间: 灵活运用空间围合,塑造多重入口序列。
 轴线对称: 强调中轴线对称,创造庄重有序的感受。
 门窗设计: 精心设计门窗,注重形式和功能的结合。
 色彩运用: 适当运用色彩,增添视觉美感和空间意境。
 装饰元素: 巧妙运用装饰元素,营造雅致或富丽的氛围。
 意境营造: 注重意境的营造,追求自然与建筑的和谐统一。
 文化内涵: 融入文化内涵,体现传统建筑的深厚底蕴。
 空间利用: 合理利用空间,打造实用性与美观性的平衡。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围合空间: 灵活运用空间围合,塑造多重入口序列。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中国传统建筑入口空间的营造技艺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围合空间: 灵活运用空间围合,塑造多重入口序列。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围合空间的创造性应用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通过精心设计的门楼、庭院、回廊等元素，将入口空间围合起来，创造出具有层次感和纵深感的序列空间。</a:t>
            </a:r>
          </a:p>
          <a:p>
            <a:r>
              <a:t>2. 运用建筑语言塑造空间围合，如运用不同尺度的门洞、窗洞、屋檐等元素，营造出丰富的空间变化。</a:t>
            </a:r>
          </a:p>
          <a:p>
            <a:r>
              <a:t>3. 将围合空间与自然环境相融合，引入花草树木、水池假山等元素，打造出富有诗意和意境的入口空间。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空间围合与多重序列的融合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通过对空间的围合， ایجاد出多重序列的空间体验，使人在进入建筑物时，感受到一种渐进式、仪式性的过渡。</a:t>
            </a:r>
          </a:p>
          <a:p>
            <a:r>
              <a:t>2. 多重序列的空间围合可以形成不同的空间层次，使建筑的入口空间更加丰富和饱满。</a:t>
            </a:r>
          </a:p>
          <a:p>
            <a:r>
              <a:t>3. 通过对多重序列空间围合的精心设计，可以使建筑的入口空间更加开敞和明亮，并能起到良好的采光和通风作用。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轴线对称: 强调中轴线对称,创造庄重有序的感受。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中国传统建筑入口空间的营造技艺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轴线对称: 强调中轴线对称,创造庄重有序的感受。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轴线对称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中轴线对称是中国传统建筑入口空间营造技艺的重要特征之一，强调中轴线对称，创造庄重有序的感受。</a:t>
            </a:r>
          </a:p>
          <a:p>
            <a:r>
              <a:t>2. 中轴线对称的运用，体现了中国传统建筑对平衡、和谐和秩序的追求，也反映了中国传统文化中对等级和尊卑的观念。</a:t>
            </a:r>
          </a:p>
          <a:p>
            <a:r>
              <a:t>3. 中轴线对称在入口空间的营造中，可以起到多种作用：一是强调庄重性，增强空间的仪式感；二是营造出一种秩序感，使人产生敬畏之心；三是形成一种轴线导向，引导人进入建筑内部。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空间层次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中国传统建筑入口空间的营造，讲究空间层次，通过不同空间的组合和序列，创造出丰富而有节奏的变化。</a:t>
            </a:r>
          </a:p>
          <a:p>
            <a:r>
              <a:t>2. 空间层次的营造，可以采用多种手法，如：门厅、庭院、廊道、轩榭等不同空间的组合；空间高度的变化，如高低不同的建筑体量；空间宽窄的变化，如宽窄不同的门洞和廊道；空间明暗的变化，如光线与阴影的交织。</a:t>
            </a:r>
          </a:p>
          <a:p>
            <a:r>
              <a:t>3. 空间层次的营造，可以增强入口空间的趣味性和丰富性，让人们在进入建筑之前，产生一种期待感和好奇心，增强对建筑的认同感。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门窗设计: 精心设计门窗,注重形式和功能的结合。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中国传统建筑入口空间的营造技艺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门窗设计: 精心设计门窗,注重形式和功能的结合。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门窗选材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木质门窗：</a:t>
            </a:r>
          </a:p>
          <a:p>
            <a:r>
              <a:t>木质门窗是中国传统建筑中最为常见的门窗类型，具有良好的隔热保温性能和美观的外观，常用的木材有楠木、松木、柏木等。</a:t>
            </a:r>
          </a:p>
          <a:p>
            <a:r>
              <a:t>2. 石质门窗：</a:t>
            </a:r>
          </a:p>
          <a:p>
            <a:r>
              <a:t>石质门窗主要用于宫殿、寺庙等大型建筑，具有坚固耐用、防火防潮的优点，常用的石材有大理石、青石、花岗岩等。</a:t>
            </a:r>
          </a:p>
          <a:p>
            <a:r>
              <a:t>3. 金属门窗：</a:t>
            </a:r>
          </a:p>
          <a:p>
            <a:r>
              <a:t>金属门窗主要用于现代建筑，具有轻便耐用、防火防盗的优点，常用的金属有铝合金、不锈钢等。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门窗造型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门头设计：</a:t>
            </a:r>
          </a:p>
          <a:p>
            <a:r>
              <a:t>门头设计是门窗设计的重要组成部分，常用的门头形式有平直门头、拱券门头、歇山门头等。</a:t>
            </a:r>
          </a:p>
          <a:p>
            <a:r>
              <a:t>2. 门窗洞口设计：</a:t>
            </a:r>
          </a:p>
          <a:p>
            <a:r>
              <a:t>门窗洞口的设计要根据建筑物的整体风格和功能要求来确定，常用的门窗洞口形式有矩形洞口、拱券洞口、八角形洞口等。</a:t>
            </a:r>
          </a:p>
          <a:p>
            <a:r>
              <a:t>3. 门窗扇设计：</a:t>
            </a:r>
          </a:p>
          <a:p>
            <a:r>
              <a:t>门窗扇的设计要兼顾美观和实用，常用的门窗扇形式有单扇门、双扇门、折叠门、推拉门等。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门窗设计: 精心设计门窗,注重形式和功能的结合。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门窗装饰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雕刻装饰：</a:t>
            </a:r>
          </a:p>
          <a:p>
            <a:r>
              <a:t>雕刻装饰是中国传统门窗装饰的主要形式，常用的雕刻题材有人物、花卉、鸟兽等。</a:t>
            </a:r>
          </a:p>
          <a:p>
            <a:r>
              <a:t>2. 彩绘装饰：</a:t>
            </a:r>
          </a:p>
          <a:p>
            <a:r>
              <a:t>彩绘装饰也是中国传统门窗装饰的主要形式，常用的彩绘题材有山水、花卉、鸟兽等。</a:t>
            </a:r>
          </a:p>
          <a:p>
            <a:r>
              <a:t>3. 贴金装饰：</a:t>
            </a:r>
          </a:p>
          <a:p>
            <a:r>
              <a:t>贴金装饰是比较豪华的门窗装饰形式，常用的贴金材料有金箔、金粉等。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门窗五金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门窗合页：</a:t>
            </a:r>
          </a:p>
          <a:p>
            <a:r>
              <a:t>门窗合页是连接门窗扇和门框的五金配件，常用的门窗合页有合页、铰链、撑杆等。</a:t>
            </a:r>
          </a:p>
          <a:p>
            <a:r>
              <a:t>2. 门窗锁具：</a:t>
            </a:r>
          </a:p>
          <a:p>
            <a:r>
              <a:t>门窗锁具是用于固定门窗扇的门窗五金配件，常用的门窗锁具匙锁、插销锁、天地锁等。</a:t>
            </a:r>
          </a:p>
          <a:p>
            <a:r>
              <a:t>3. 门窗把手：</a:t>
            </a:r>
          </a:p>
          <a:p>
            <a:r>
              <a:t>门窗把手是用于开启和关闭门窗扇的门窗五金配件，常用的门窗把手有把手、拉手、执手等。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门窗设计: 精心设计门窗,注重形式和功能的结合。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门窗安装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门窗框安装：</a:t>
            </a:r>
          </a:p>
          <a:p>
            <a:r>
              <a:t>门窗框安装是门窗安装的第一步，常用的门窗框安装方式有木楔安装、膨胀螺栓安装、化学锚栓安装等。</a:t>
            </a:r>
          </a:p>
          <a:p>
            <a:r>
              <a:t>2. 门窗扇安装：</a:t>
            </a:r>
          </a:p>
          <a:p>
            <a:r>
              <a:t>门窗扇安装是门窗安装的第二步，常用的门窗扇安装方式有合页安装、铰链安装、撑杆安装等。</a:t>
            </a:r>
          </a:p>
          <a:p>
            <a:r>
              <a:t>3. 门窗五金安装：</a:t>
            </a:r>
          </a:p>
          <a:p>
            <a:r>
              <a:t>门窗五金安装是门窗安装的第三步，常用的门窗五金安装方式有螺钉安装、铆钉安装、粘接安装等。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门窗维护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定期清洁：</a:t>
            </a:r>
          </a:p>
          <a:p>
            <a:r>
              <a:t>门窗需要定期清洁，以保持门窗的干净整洁，常用的清洁方法有水洗、擦拭等。</a:t>
            </a:r>
          </a:p>
          <a:p>
            <a:r>
              <a:t>2. 定期检查：</a:t>
            </a:r>
          </a:p>
          <a:p>
            <a:r>
              <a:t>门窗需要定期检查，以发现门窗存在的损坏或故障，常用的检查方法有目测检查、手触检查、敲击检查等。</a:t>
            </a:r>
          </a:p>
          <a:p>
            <a:r>
              <a:t>3. 定期维修：</a:t>
            </a:r>
          </a:p>
          <a:p>
            <a:r>
              <a:t>门窗需要定期维修，以保持门窗的正常使用，常用的维修方法有更换门窗五金、更换门窗玻璃等。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色彩运用: 适当运用色彩,增添视觉美感和空间意境。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中国传统建筑入口空间的营造技艺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https://d.book118.com/338053031111006034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围合空间: 灵活运用空间围合,塑造多重入口序列。</vt:lpstr>
      <vt:lpstr> 围合空间: 灵活运用空间围合,塑造多重入口序列。</vt:lpstr>
      <vt:lpstr> 轴线对称: 强调中轴线对称,创造庄重有序的感受。</vt:lpstr>
      <vt:lpstr> 轴线对称: 强调中轴线对称,创造庄重有序的感受。</vt:lpstr>
      <vt:lpstr> 门窗设计: 精心设计门窗,注重形式和功能的结合。</vt:lpstr>
      <vt:lpstr> 门窗设计: 精心设计门窗,注重形式和功能的结合。</vt:lpstr>
      <vt:lpstr> 门窗设计: 精心设计门窗,注重形式和功能的结合。</vt:lpstr>
      <vt:lpstr> 门窗设计: 精心设计门窗,注重形式和功能的结合。</vt:lpstr>
      <vt:lpstr> 色彩运用: 适当运用色彩,增添视觉美感和空间意境。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2024-09-13T05:03:48.436</cp:lastPrinted>
  <dcterms:created xsi:type="dcterms:W3CDTF">2024-09-12T21:03:48Z</dcterms:created>
  <dcterms:modified xsi:type="dcterms:W3CDTF">2024-09-12T21:03:50Z</dcterms:modified>
</cp:coreProperties>
</file>