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B77A-7C79-45AD-B112-BF4FBEFF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94FC6-8584-457A-88B1-5E2EDBC0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48263-CB27-4946-9CF3-9877469F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83EA6-E573-43F4-8137-63576CA2E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D392D-DFFA-4ACB-821F-2D26B397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60CB63-20C9-4179-9AF2-309B0E50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398EB-C79A-4538-8E24-1FE232BF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027C-B7F9-44F6-9378-0D4D61E0C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22C3F-75BA-49C9-ABC6-D42B7EF40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7E5A8-36A6-489D-AB2D-C4D00D1B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28E1E-817A-4CC7-B868-81FD213C2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267" r:id="rId2"/>
    <p:sldLayoutId id="2147485268" r:id="rId3"/>
    <p:sldLayoutId id="2147485269" r:id="rId4"/>
    <p:sldLayoutId id="2147485270" r:id="rId5"/>
    <p:sldLayoutId id="2147485271" r:id="rId6"/>
    <p:sldLayoutId id="2147485272" r:id="rId7"/>
    <p:sldLayoutId id="2147485273" r:id="rId8"/>
    <p:sldLayoutId id="2147485274" r:id="rId9"/>
    <p:sldLayoutId id="2147485275" r:id="rId10"/>
    <p:sldLayoutId id="214748527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3040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过敏性鼻炎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过敏性鼻炎的概述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过敏性鼻炎的治疗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过敏性鼻炎的预防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过敏性鼻炎的日常护理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过敏性鼻炎的并发症和注意事项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过敏性鼻炎的概述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定义和症状</a:t>
            </a:r>
            <a:endParaRPr lang="zh-CN" altLang="en-US"/>
          </a:p>
        </p:txBody>
      </p:sp>
      <p:sp>
        <p:nvSpPr>
          <p:cNvPr id="10489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定义：过敏性鼻炎是一种由过敏原引起的鼻腔炎症，表现为打喷嚏、流鼻涕、鼻塞等症状。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症状：打喷嚏、流鼻涕、鼻塞、鼻痒、眼睛痒、流泪等。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过敏原：常见的过敏原有花粉、尘螨、宠物皮屑、霉菌等。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发病季节：春季和秋季是高发季节，但全年均可发病。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104905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遗传因素：家族中有过敏性疾病史的人更容易患过敏性鼻炎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环境因素：接触花粉、尘螨、宠物皮屑等过敏原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免疫系统异常：免疫系统对过敏原产生过度反应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鼻黏膜炎症：鼻黏膜炎症导致鼻塞、流涕等症状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诊断和鉴别诊断</a:t>
            </a:r>
            <a:endParaRPr lang="zh-CN" altLang="en-US"/>
          </a:p>
        </p:txBody>
      </p:sp>
      <p:sp>
        <p:nvSpPr>
          <p:cNvPr id="10491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症状：流鼻涕、打喷嚏、鼻塞、鼻痒等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过敏原检测：通过皮肤点刺试验、血清特异性IgE检测等方法确定过敏原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鼻内镜检查：观察鼻腔黏膜情况，判断是否有炎症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鉴别诊断：与其他鼻炎、感冒等疾病进行鉴别诊断，排除其他疾病可能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过敏性鼻炎的治疗</a:t>
            </a:r>
            <a:endParaRPr lang="zh-CN" altLang="en-US"/>
          </a:p>
        </p:txBody>
      </p:sp>
      <p:sp>
        <p:nvSpPr>
          <p:cNvPr id="104918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22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抗组胺药：如扑尔敏、苯海拉明等，用于缓解鼻塞、流涕等症状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抗白三烯药物：如孟鲁司特、扎鲁司特等，用于减轻鼻黏膜炎症反应和哮喘症状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鼻用激素：如氟替卡松、莫米松等，用于减轻鼻黏膜炎症反应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免疫疗法：如脱敏治疗，用于减轻过敏症状，但需要长期治疗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减充血剂：如麻黄碱、去氧肾上腺素等，用于缓解鼻塞症状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中成药：如鼻炎片、鼻炎康等，用于缓解鼻塞、流涕等症状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免疫疗法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免疫疗法的原理：通过调节免疫系统，减轻过敏反应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免疫疗法的类型：包括脱敏疗法、免疫调节剂等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脱敏疗法：通过逐渐增加过敏原的剂量，使身体逐渐适应并减少过敏反应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免疫调节剂：通过调节免疫系统，减轻过敏反应，如抗组胺药、皮质类固醇等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免疫疗法的优缺点：优点是长期有效，缺点是治疗周期长，可能产生副作用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免疫疗法的注意事项：需要在医生指导下进行，并定期复查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10493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手术目的：减轻症状，改善生活质量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手术风险：术后感染、出血、神经损伤等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术后护理：保持鼻腔清洁，避免刺激性气味，定期复查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手术方式：鼻内镜手术、鼻窦手术等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其他疗法</a:t>
            </a:r>
            <a:endParaRPr lang="zh-CN" altLang="en-US"/>
          </a:p>
        </p:txBody>
      </p:sp>
      <p:sp>
        <p:nvSpPr>
          <p:cNvPr id="10494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鼻腔冲洗：使用生理盐水或海水鼻腔喷雾，冲洗鼻腔，减轻症状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免疫疗法：通过注射或口服药物，提高身体对过敏原的耐受性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针灸疗法：通过刺激特定穴位，减轻鼻塞、流涕等症状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饮食疗法：避免食用过敏食物，如牛奶、鸡蛋、花生等，减轻症状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过敏性鼻炎的预防</a:t>
            </a:r>
            <a:endParaRPr lang="zh-CN" altLang="en-US"/>
          </a:p>
        </p:txBody>
      </p:sp>
      <p:sp>
        <p:nvSpPr>
          <p:cNvPr id="104950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https://d.book118.com/338053040063006040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过敏性鼻炎</vt:lpstr>
      <vt:lpstr>目录</vt:lpstr>
      <vt:lpstr>添加章节标题</vt:lpstr>
      <vt:lpstr>过敏性鼻炎的概述</vt:lpstr>
      <vt:lpstr>定义和症状</vt:lpstr>
      <vt:lpstr>病因和发病机制</vt:lpstr>
      <vt:lpstr>诊断和鉴别诊断</vt:lpstr>
      <vt:lpstr>过敏性鼻炎的治疗</vt:lpstr>
      <vt:lpstr>药物治疗</vt:lpstr>
      <vt:lpstr>免疫疗法</vt:lpstr>
      <vt:lpstr>手术治疗</vt:lpstr>
      <vt:lpstr>其他疗法</vt:lpstr>
      <vt:lpstr>过敏性鼻炎的预防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2024-09-18T22:41:54.405</cp:lastPrinted>
  <dcterms:created xsi:type="dcterms:W3CDTF">2024-09-18T14:41:54Z</dcterms:created>
  <dcterms:modified xsi:type="dcterms:W3CDTF">2024-09-18T14:41:56Z</dcterms:modified>
</cp:coreProperties>
</file>