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RRMCE+MS-UIGothic"/>
      <p:regular r:id="rId15"/>
    </p:embeddedFont>
    <p:embeddedFont>
      <p:font typeface="IVSMHE+SIIHUQ+ArialMT"/>
      <p:regular r:id="rId16"/>
    </p:embeddedFont>
    <p:embeddedFont>
      <p:font typeface="VCVEUI+JHERDG+Arial-BoldMT"/>
      <p:regular r:id="rId17"/>
    </p:embeddedFont>
    <p:embeddedFont>
      <p:font typeface="KEEFLW+JPQKWL+MicrosoftYaHei-Bold"/>
      <p:regular r:id="rId18"/>
    </p:embeddedFont>
    <p:embeddedFont>
      <p:font typeface="JLDTCV+INLODU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62E10-7715-4BBE-A2AA-16F21073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2AF1C-3EE3-47C7-AB47-F25EC599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393D4-4EE0-4522-BD9D-EC638905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AA1B0-8A55-49C2-8F7E-FFCECBE8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4317B-EB01-4F7C-852D-C5786552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61FC0-C2B0-49AB-A64D-F9D3A6E63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97394-AEC5-4338-A87E-164762A27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119B7-97CF-4358-A28F-334C7FF7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72FB4-4C08-402F-A068-5634C0E6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7EDFF-C330-41D0-83DF-C66F25171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54009-76B4-4869-995A-0DC78320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510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8864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FFF0DC"/>
                </a:solidFill>
                <a:latin typeface="DRRMCE+MS-UIGothic"/>
                <a:cs typeface="DRRMCE+MS-UIGothic"/>
              </a:rPr>
              <a:t>家兔胃运的直接察件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解剖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3314890"/>
            <a:ext cx="5140901" cy="2429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直接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察家兔胃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的方法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异常与疾病的关系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VSMHE+SIIHUQ+ArialMT"/>
                <a:cs typeface="IVSMHE+SIIHU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DRRMCE+MS-UIGothic"/>
                <a:cs typeface="DRRMCE+MS-UIGothic"/>
              </a:rPr>
              <a:t>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CVEUI+JHERDG+Arial-BoldMT"/>
                <a:cs typeface="VCVEUI+JHERDG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13070" y="4137893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DRRMCE+MS-UIGothic"/>
                <a:cs typeface="DRRMCE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RRMCE+MS-UIGothic"/>
                <a:cs typeface="DRRMCE+MS-UIGothic"/>
              </a:rPr>
              <a:t>家兔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RRMCE+MS-UIGothic"/>
                <a:cs typeface="DRRMCE+MS-UIGothic"/>
              </a:rPr>
              <a:t>胃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肠</a:t>
            </a:r>
            <a:r>
              <a:rPr sz="1550" spc="25">
                <a:solidFill>
                  <a:srgbClr val="FF960E"/>
                </a:solidFill>
                <a:latin typeface="DRRMCE+MS-UIGothic"/>
                <a:cs typeface="DRRMCE+MS-UIGothic"/>
              </a:rPr>
              <a:t>运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研究目的和意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RRMCE+MS-UIGothic"/>
                <a:cs typeface="DRRMCE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RRMCE+MS-UIGothic"/>
                <a:cs typeface="DRRMCE+MS-UIGothic"/>
              </a:rPr>
              <a:t>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48277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有助于揭示胃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障碍的病理机制，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相关疾病的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断和治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DRRMCE+MS-UIGothic"/>
                <a:cs typeface="DRRMCE+MS-UIGothic"/>
              </a:rPr>
              <a:t>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CVEUI+JHERDG+Arial-BoldMT"/>
                <a:cs typeface="VCVEUI+JHERDG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4550" spc="25">
                <a:solidFill>
                  <a:srgbClr val="FFEACF"/>
                </a:solidFill>
                <a:latin typeface="DRRMCE+MS-UIGothic"/>
                <a:cs typeface="DRRMCE+MS-UIGothic"/>
              </a:rPr>
              <a:t>解剖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结</a:t>
            </a:r>
            <a:r>
              <a:rPr sz="4550">
                <a:solidFill>
                  <a:srgbClr val="FFEACF"/>
                </a:solidFill>
                <a:latin typeface="DRRMCE+MS-UIGothic"/>
                <a:cs typeface="DRRMCE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胃部解剖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KEEFLW+JPQKWL+MicrosoftYaHei-Bold"/>
                <a:cs typeface="KEEFLW+JPQKW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KEEFLW+JPQKWL+MicrosoftYaHei-Bold"/>
                <a:cs typeface="KEEFLW+JPQKW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KEEFLW+JPQKWL+MicrosoftYaHei-Bold"/>
                <a:cs typeface="KEEFLW+JPQKW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KEEFLW+JPQKWL+MicrosoftYaHei-Bold"/>
                <a:cs typeface="KEEFLW+JPQKWL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胃体是胃的主要部分，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含有大量的胃腺，能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分泌胃酸和消化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，帮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助消化食物。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胃是家兔消化系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成部分，分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为贲门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胃体和幽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三个部分。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贲门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是胃的入口，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食道和胃，具有防止食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物逆流的作用。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门连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接胃体和十二指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控制食物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十二指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DRRMCE+MS-UIGothic"/>
                <a:cs typeface="DRRMCE+MS-UIGothic"/>
              </a:rPr>
              <a:t>的速度。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道解剖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家兔的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道包括小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和大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，小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是食物消化和吸收的主要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所，大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收水分和形成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便。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十二指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、空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和回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三个部分，十二指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是胰液和胆汁流入的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所，空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和回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是主要的消化和吸收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包括盲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，盲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酵的主要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结肠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主要吸收水分和形成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FFFFFF"/>
                </a:solidFill>
                <a:latin typeface="DRRMCE+MS-UIGothic"/>
                <a:cs typeface="DRRMCE+MS-UIGothic"/>
              </a:rPr>
              <a:t>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消化系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的其他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FF960E"/>
                </a:solidFill>
                <a:latin typeface="DRRMCE+MS-UIGothic"/>
                <a:cs typeface="DRRMCE+MS-UIGothic"/>
              </a:rPr>
              <a:t>成部分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DTCV+INLODU+MicrosoftYaHei"/>
                <a:cs typeface="JLDTCV+INLOD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DTCV+INLODU+MicrosoftYaHei"/>
                <a:cs typeface="JLDTCV+INLOD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DTCV+INLODU+MicrosoftYaHei"/>
                <a:cs typeface="JLDTCV+INLOD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DTCV+INLODU+MicrosoftYaHei"/>
                <a:cs typeface="JLDTCV+INLODU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CVEUI+JHERDG+Arial-BoldMT"/>
                <a:cs typeface="VCVEUI+JHERDG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DRRMCE+MS-UIGothic"/>
                <a:cs typeface="DRRMCE+MS-UIGothic"/>
              </a:rPr>
              <a:t>家兔胃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肠</a:t>
            </a:r>
            <a:r>
              <a:rPr sz="4550" spc="23">
                <a:solidFill>
                  <a:srgbClr val="FFEACF"/>
                </a:solidFill>
                <a:latin typeface="DRRMCE+MS-UIGothic"/>
                <a:cs typeface="DRRMCE+MS-UIGothic"/>
              </a:rPr>
              <a:t>运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4550" spc="23">
                <a:solidFill>
                  <a:srgbClr val="FFEACF"/>
                </a:solidFill>
                <a:latin typeface="DRRMCE+MS-UIGothic"/>
                <a:cs typeface="DRRMCE+MS-UIGothic"/>
              </a:rPr>
              <a:t>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https://d.book118.com/338055102026006046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DRRMCE+MS-UIGothic</vt:lpstr>
      <vt:lpstr>IVSMHE+SIIHUQ+ArialMT</vt:lpstr>
      <vt:lpstr>Times New Roman</vt:lpstr>
      <vt:lpstr>SimSun</vt:lpstr>
      <vt:lpstr>VCVEUI+JHERDG+Arial-BoldMT</vt:lpstr>
      <vt:lpstr>KEEFLW+JPQKWL+MicrosoftYaHei-Bold</vt:lpstr>
      <vt:lpstr>JLDTCV+INLODU+MicrosoftYaHei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2024-09-26T23:41:29.805</cp:lastPrinted>
  <dcterms:created xsi:type="dcterms:W3CDTF">2024-09-26T15:41:29Z</dcterms:created>
  <dcterms:modified xsi:type="dcterms:W3CDTF">2024-09-26T15:41:30Z</dcterms:modified>
</cp:coreProperties>
</file>