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1756B-25FE-426A-9F81-484C4BCD3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D6A77-975D-47D6-B48E-5779178E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DB8C1-9576-4245-B408-11DE118DB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2DD75-305F-400B-8F79-AC84C672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C43CA-8B22-418E-8BE7-7287714C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1B484-B9C3-4756-8057-F8E84F70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35D20-AE17-4BBF-B9F4-69486A0C3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DD865-094F-4069-BAE6-1E067C6B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86CF9-F9D7-4F0F-B38E-67CA81CC5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35D7A-22D0-4853-9C4A-1053AB82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BD781-A137-4918-9E2B-2F6AFC3C1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5135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新媒体数据分析概述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新媒体数据类型及来源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新媒体数据分析流程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新媒体数据分析应用场景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24" r="2502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随着互联网的普及和新媒体的兴起，海量的用户数据不断产生，为数据分析提供了丰富的素材和广阔的应用空间。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互联网与新媒体的快速发展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近年来，数据分析技术不断发展和成熟，包括数据挖掘、机器学习、深度学习等领域的技术，为新媒体数据分析提供了强大的技术支持。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数据分析技术的成熟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新媒体数据具有多样性、实时性、交互性等特点，使得传统的数据处理和分析方法难以应对，需要借助专业的数据分析工具和方法。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新媒体数据的特点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通过对竞争对手在新媒体平台上的表现进行数据分析，可以了解竞品的优劣势和市场策略，为企业制定竞争策略提供依据。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通过分析用户在新媒体平台上的浏览、点击、评论等行为数据，可以深入了解用户的需求和兴趣，为内容推荐、广告投放等提供精准的依据。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通过对新媒体内容的数据分析，可以评估内容的质量、受欢迎程度和传播效果，为内容创作者提供有价值的反馈和建议。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通过分析新媒体平台上的热点话题、流行元素等数据，可以预测市场趋势和用户需求变化，为企业制定营销策略和产品创新提供参考。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数据分析在新媒体领域的重要性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新媒体数据类型及来源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微博数据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包括用户发布的微博、评论、点赞、转发等信息，反映用户观点和社交关系。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微信数据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包括微信公众号文章、朋友圈动态、小程序使用等数据，揭示用户兴趣和行为习惯。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社交网络平台数据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如Facebook、Twitter等平台的用户数据，提供跨文化和跨国界的社交媒体分析视角。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社交媒体数据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新闻网站数据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主流新闻网站和博客的报道和评论，反映公众对特定事件或话题的态度和情绪。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论坛和贴吧数据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各类论坛和贴吧中的讨论和留言，展示网民的意见和诉求。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网络调查问卷数据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针对特定问题或事件进行的网络调查结果，提供量化的舆情分析依据。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网络舆情数据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浏览行为数据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用户在网站或应用中的浏览记录，包括访问页面、停留时间、点击次数等，揭示用户兴趣和需求。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用户的购物记录、订单信息、支付情况等，反映用户的消费习惯和购买力。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搜索行为数据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用户在搜索引擎中的搜索关键词和结果点击情况，揭示用户需求和关注点。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阅读量、点赞量、评论量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衡量内容受欢迎程度和用户参与度的重要指标。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到达率、曝光量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评估内容传播效果和用户覆盖面的重要参数。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转发量、分享量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反映内容传播广度和影响力的关键数据。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内容传播数据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071" r="230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基于情感词典或机器学习算法对文本进行情感倾向性判断，识别积极、消极或中立情感。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包括分词、去除停用词、词性标注等，为后续分析提供基础数据。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利用词袋模型、TF-IDF、Word2Vec等方法提取文本特征，用于文本分类、聚类等任务。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文本挖掘与情感分析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利用图表、图像等形式展示数据，帮助用户更直观地理解数据分布和规律。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根据业务需求，设计并制作各类定期或临时性报表，如日报、周报、月报等。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报表制作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通过交互式数据可视化工具，对数据进行探索性分析，发现数据间的关联和趋势。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数据探索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936" b="893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数据可视化与报表制作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对数据进行基本的统计描述，如计数、求和、平均值、标准差等。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通过直方图、箱线图等形式展示数据的分布情况，识别异常值和离群点。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数据对比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对不同来源或不同时间的数据进行对比分析，揭示数据间的差异和变化。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数据统计与描述性分析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应用逻辑回归、支持向量机、随机森林等分类算法对文本、图像等进行分类。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分类算法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利用K-means、层次聚类等算法对数据进行无监督学习，发现数据间的相似性和差异性。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构建时间序列分析、回归分析等预测模型，对未来趋势进行预测和分析。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https://d.book118.com/338055135026006042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2024-09-21T05:28:05.171</cp:lastPrinted>
  <dcterms:created xsi:type="dcterms:W3CDTF">2024-09-20T21:28:05Z</dcterms:created>
  <dcterms:modified xsi:type="dcterms:W3CDTF">2024-09-20T21:28:07Z</dcterms:modified>
</cp:coreProperties>
</file>