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24E6B5-5728-4416-B578-0169B66BB0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A83250-120B-4123-AC5D-A489A1D3A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27F982-B742-4DC5-9604-2BCC34333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F2899B-019C-49D4-8361-2A00C0221F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EBB99B-F0F0-4C43-B76C-39A86CC94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03DFB2-91F8-4A96-8E70-761152442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DD60C5-B95E-48E8-84A5-DF2FEB68F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A39E06-2279-4058-A52B-21DBB7D41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086857-F29C-4C0D-98F4-4FCA758198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A819F1-E376-449D-98B8-0532A51844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EC9E90-1D6B-476E-8987-EC4D195F0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5604503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五年级下册第七单元《口语交际习作七》课件泗店镇光亮小学张彩霞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口语交际技巧与策略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习作内容分析与指导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学生作品展示与评价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常见问题解答与辅导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课程总结与延伸拓展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本单元主题为“口语交际习作七”，旨在通过一系列教学活动提高学生的口语交际和写作能力。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课程内容涵盖了口语表达、听力理解、写作技巧等多个方面，注重培养学生的综合语言运用能力。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通过本课程的学习，学生将能够更自信、准确地运用语言进行交流，提高写作水平。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口语交际习作七概述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知识目标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掌握口语交际和写作的基本技巧和方法，了解相关语言表达方式和规范。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能力目标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能够运用所学知识进行口语表达和书面写作，提高语言运用能力和思维水平。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情感目标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培养学生的自信心和合作精神，激发学生对语言学习的兴趣和热情。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教学目标与要求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72922" y="2599767"/>
            <a:ext cx="2150213" cy="2889707"/>
            <a:chOff x="972922" y="2599767"/>
            <a:chExt cx="2150213" cy="2889707"/>
          </a:xfrm>
        </p:grpSpPr>
        <p:sp>
          <p:nvSpPr>
            <p:cNvPr id="3" name="AutoShape 3"/>
            <p:cNvSpPr/>
            <p:nvPr/>
          </p:nvSpPr>
          <p:spPr>
            <a:xfrm>
              <a:off x="97292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" name="AutoShape 4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705053" y="2599767"/>
            <a:ext cx="2150213" cy="2889707"/>
            <a:chOff x="3705053" y="2599767"/>
            <a:chExt cx="2150213" cy="2889707"/>
          </a:xfrm>
        </p:grpSpPr>
        <p:sp>
          <p:nvSpPr>
            <p:cNvPr id="7" name="AutoShape 7"/>
            <p:cNvSpPr/>
            <p:nvPr/>
          </p:nvSpPr>
          <p:spPr>
            <a:xfrm>
              <a:off x="3705053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6437185" y="2599767"/>
            <a:ext cx="2150213" cy="2889707"/>
            <a:chOff x="6437185" y="2599767"/>
            <a:chExt cx="2150213" cy="2889707"/>
          </a:xfrm>
        </p:grpSpPr>
        <p:sp>
          <p:nvSpPr>
            <p:cNvPr id="11" name="AutoShape 11"/>
            <p:cNvSpPr/>
            <p:nvPr/>
          </p:nvSpPr>
          <p:spPr>
            <a:xfrm>
              <a:off x="6437185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9169412" y="2599767"/>
            <a:ext cx="2150213" cy="2889707"/>
            <a:chOff x="9169412" y="2599767"/>
            <a:chExt cx="2150213" cy="2889707"/>
          </a:xfrm>
        </p:grpSpPr>
        <p:sp>
          <p:nvSpPr>
            <p:cNvPr id="15" name="AutoShape 15"/>
            <p:cNvSpPr/>
            <p:nvPr/>
          </p:nvSpPr>
          <p:spPr>
            <a:xfrm>
              <a:off x="916941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2470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第一课时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30805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介绍课程内容和目标，进行口语交际训练，包括自我介绍、回答问题等。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05053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第二课时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3811153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讲解写作技巧和方法，引导学生进行写作练习，包括日记、小作文等。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9497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第三课时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01074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进行口语交际和写作的综合训练，组织学生进行小组讨论和角色扮演等活动。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157221" y="3291405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第四课时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263320" y="3676867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课程总结和评估，展示学生作品并进行点评，提出改进意见和建议。</a:t>
            </a:r>
            <a:endParaRPr lang="en-US" sz="1100"/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课程安排与时间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口语交际技巧与策略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保持专注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在口语交际中，要时刻保持专注，全神贯注地倾听对方的讲话内容。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理解对方观点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不仅要听清对方的话语，还要理解对方的观点、情感和意图。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给予反馈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通过点头、微笑、重复对方话语等方式，给予对方积极的反馈，鼓励对方继续表达。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表达时要清晰明了，避免使用模糊、含糊不清的词语和表达方式。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清晰明了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在表达复杂观点时，可以按照一定的逻辑顺序进行组织，使表达更加有条理。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有条理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语气和语调是影响口语交际效果的重要因素，要注意使用恰当的语气和语调来表达自己的情感和意图。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注意语气和语调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在口语交际前，可以提前做好准备，了解相关话题和背景知识，以便更好地参与讨论。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做好准备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保持冷静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灵活应变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在遇到紧张或突发情况时，要保持冷静，不要惊慌失措，以免影响口语交际的效果。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在口语交际中，可能会遇到各种意想不到的情况，要灵活应变，及时调整自己的表达方式和策略。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习作内容分析与指导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题目强调了口语交际的重要性，要求学生们在写作中注重语言运用和表达技巧，使文章具有吸引力和感染力。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本次习作题目是《口语交际习作七》，要求学生们通过观察和体验生活，选择一个场景进行描述，并表达自己的看法和感受。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习作题目解读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从自己的生活中选择一个熟悉的场景作为写作对象，可以是学校、家庭、社会等不同的领域。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选择熟悉的场景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对所选择的场景进行细致的观察，注意场景中的细节和人物的表现，以及自己的感受和体验。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细致观察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在写作中，要清晰表达自己的看法和感受，注重语言的准确性和生动性，使读者能够产生共鸣。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写作思路拓展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https://d.book118.com/338056045031006044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2024-09-24T03:46:41.313</cp:lastPrinted>
  <dcterms:created xsi:type="dcterms:W3CDTF">2024-09-23T19:46:41Z</dcterms:created>
  <dcterms:modified xsi:type="dcterms:W3CDTF">2024-09-23T19:46:43Z</dcterms:modified>
</cp:coreProperties>
</file>