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0D11EF-22B6-4CB3-8AF4-31EE9886D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2158D8-107E-488A-98F7-6875998CB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CA05B3-AB72-4D58-BF20-506790561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293ED1-5637-4CE2-A18C-396A08691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605526-82E0-4A04-A622-526153613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EB11F1-6ACE-4A36-BC1F-70F272379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2C8F08-C13F-4F28-8D6F-52E6885DA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0BAE39-488E-4A5D-9D9A-6F6C10E87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9F4DDC-00B0-4041-9013-4F6E3AFE1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4AEA6D-22E7-4FAC-9BFF-878FAF2DF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0FD884-4CF9-4B4F-823E-B6DA52DCD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6001414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某服装导购员的工作总结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客流量与销售额分析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产品陈列与展示效果评估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客户服务质量与满意度调查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个人能力提升与团队协作回顾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市场竞争态势分析与应对策略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提升销售业绩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作为服装导购员，首要目的是通过提供专业的购物建议和优质的服务，吸引并留住客户，从而提升销售业绩。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塑造品牌形象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通过与客户的互动，传递品牌的价值和理念，增强客户对品牌的认同感和忠诚度。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优化客户体验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关注客户需求，提供个性化的购物体验，使客户在购物过程中感受到愉悦和满足。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市场调研与竞品分析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关注市场动态和竞品信息，为店铺销售策略的制定提供支持。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售后服务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处理客户退换货、投诉等问题，确保客户满意度。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建立并维护客户档案，关注客户购物习惯和喜好，提供个性化的服务。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接待客户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热情、主动地接待进店客户，了解客户需求，提供专业的服装搭配建议和购物指导。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销售管理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负责店内服装的陈列、补货、整理和清洁工作，确保商品以最佳状态展示给客户。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工作职责和范围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客流量与销售额分析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每日记录进店顾客数量，包括新客户和回头客。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客流量统计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通过对比历史数据，分析客流量的增减趋势，以及不同时间段的客流量变化。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客流量趋势分析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客流量统计及趋势分析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记录每日、每周、每月的销售额，并分析各品类、各单品的销售情况。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销售额统计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结合历史数据，分析销售额的波动情况，找出销售高峰期和低谷期。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销售额趋势分析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销售额统计及趋势分析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客流量与销售额相关性分析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运用统计分析方法，探讨客流量与销售额之间的相关性，以及影响程度。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提升销售额的策略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根据分析结果，制定相应的营销策略，如优化产品陈列、推出促销活动、提高服务质量等，以提升销售额。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客流量与销售额关系探讨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产品陈列与展示效果评估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陈列原则遵循情况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在产品陈列过程中，我始终遵循了公司制定的陈列原则，包括按品类、风格、色彩等进行分区陈列，同时注重产品的搭配和层次感。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技巧应用情况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我积极运用了一些陈列技巧，如使用合适的道具和背景来突出产品特点，调整灯光和角度以营造更好的视觉效果，以及定期更换陈列主题和布局，保持店铺的新鲜感。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陈列原则及技巧应用情况回顾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通过观察和收集顾客反馈，我认为目前的陈列和展示效果总体良好，能够吸引顾客的注意力并激发他们的购买欲望。但同时也存在一些不足之处，如某些区域的陈列略显拥挤，部分产品的标签和说明不够清晰等。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展示效果分析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针对以上问题，我建议对陈列布局进行进一步优化，合理调整产品间距和排列方式，让顾客能够更轻松地浏览和选购商品。同时，加强产品标签和说明的规范性，提供更准确详细的信息，帮助顾客更好地了解产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改进建议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展示效果分析及改进建议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63" r="1856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新品特点分析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在新品上市前，我会认真分析新品的风格、设计、面料等特点，以及与品牌其他产品的差异化和互补性，为新品推广做好准备。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推广策略制定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根据新品的特点和市场趋势，我会制定相应的推广策略，如通过社交媒体、时尚博主等渠道进行预热宣传，组织新品试穿体验和限时优惠活动等，吸引顾客的关注和购买。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推广效果评估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在新品推广过程中，我会密切关注销售数据和顾客反馈，及时评估推广效果并调整策略。同时总结经验教训，为下一次新品推广提供参考和改进方向。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新品上市推广策略探讨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客户服务质量与满意度调查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接待流程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试穿体验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售后服务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优化建议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客户服务流程梳理及优化建议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主动迎接顾客，提供热情周到的服务，了解顾客需求，推荐适合的产品。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提供舒适的试衣环境，协助顾客挑选合适尺码和款式，给予专业搭配建议。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耐心解答顾客疑问，处理退换货问题，提供维修和保养指导。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加强员工培训，提高服务意识和技能水平；完善售后服务流程，提高顾客满意度。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https://d.book118.com/338060014141006025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2024-09-02T20:01:23.759</cp:lastPrinted>
  <dcterms:created xsi:type="dcterms:W3CDTF">2024-09-02T12:01:23Z</dcterms:created>
  <dcterms:modified xsi:type="dcterms:W3CDTF">2024-09-02T12:01:26Z</dcterms:modified>
</cp:coreProperties>
</file>