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FC01D-6E32-4F07-BAA2-52B7D2FFC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87BC2-5779-49AA-BB00-0D18369DB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C59FD-6DA6-429F-8A57-F68B59310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3D748E-4B13-4031-944D-072CDDCB1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C3C1BF-7444-4AF5-814E-24A308449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DABB5B-EF39-429B-BE32-A19FE5CA3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746629-316D-47B4-9EBF-6096F2D01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EEEC45-3B84-45A6-8AF1-E62F48874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509F23-0809-4068-A495-3386F502A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52F62-3627-4D8F-B5A9-197738F5C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0E25F-EAC1-4399-8B59-7D1BD48A4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6106211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物业质检分析报告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物业质检概况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房屋及设施质量分析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环境卫生与绿化质量分析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安全防范与消防管理质量分析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促进物业行业发展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推动物业服务企业提高服务质量和管理水平，促进行业健康发展。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提高物业服务水平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通过质检分析，发现物业服务中存在的问题和不足，为改进服务提供依据。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保障业主权益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确保物业服务符合合同约定和相关法律法规，维护业主的合法权益。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涵盖各类物业服务企业，包括住宅、商业、工业等不同类型的物业。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物业服务企业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包括保安、保洁、绿化、维修等各项服务内容。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物业服务内容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明确质检的具体时间和地点，以便对特定时期和区域的物业服务进行评估。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质检时间和地点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物业质检概况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质检对象和范围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质检对象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本次物业质检的对象包括小区的公共设施、绿化环境、清洁卫生、安全管理等方面。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质检范围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覆盖了小区内所有的住宅楼、商业设施、公共区域以及相关的物业服务项目。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采用定期巡查、随机抽查、专项检查等多种方法进行质检。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质检方法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制定质检计划 -&gt; 现场检查 -&gt; 记录问题 -&gt; 整理汇总 -&gt; 反馈问题 -&gt; 跟踪整改。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质检流程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质检方法和流程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总体评价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本次质检结果显示，小区物业服务水平整体良好，但在某些方面仍存在不足。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公共设施维护不及时、绿化环境管理不到位、清洁卫生不彻底等。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加强公共设施的日常维护和保养，提高绿化环境的管理水平，加强清洁卫生的监督和检查等。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质检结果概述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房屋及设施质量分析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主体结构安全性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检查房屋主体结构是否存在开裂、变形等安全隐患，确保房屋整体结构稳定。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承重墙与梁柱状况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评估承重墙、梁柱等关键部位的完好程度，预防因承重结构损坏导致的安全事故。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地基与基础稳定性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检查地基是否有不均匀沉降、基础是否稳固，确保房屋安全使用。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房屋结构安全性能评估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电梯设备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评估电梯的运行状态、维护保养情况，确保电梯安全可靠运行。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给排水系统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检查水管、阀门、水泵等设施设备是否完好，预防漏水、渗水等问题。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供电系统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评估配电设备、线路等的安全性能，确保正常供电，预防电气火灾等事故。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空调与供暖系统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检查空调、供暖设备的运行状况，确保温度调节正常，提高居住舒适度。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设施设备运行状况评价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评估物业对业主报修问题的响应速度和处理效率，确保问题得到及时解决。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维修响应速度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检查物业是否按照养护计划对房屋及设施进行定期维护和保养。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养护计划执行情况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对物业完成的维修工作进行检查和评估，确保维修质量符合要求，减少返修率。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维修质量评估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通过业主满意度调查了解物业在维修养护方面的服务质量，及时改进不足之处。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业主满意度调查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维修养护工作检查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了解客户对物业服务的满意度，收集客户意见和建议，为改进服务质量提供依据。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采用问卷调查、电话访谈、面对面访谈等多种方式进行客户满意度调查。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调查结果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根据收集到的数据和信息，分析客户对物业服务的整体满意度，并针对具体问题提出改进措施。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https://d.book118.com/338061062117006044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2024-09-25T01:26:30.403</cp:lastPrinted>
  <dcterms:created xsi:type="dcterms:W3CDTF">2024-09-24T17:26:30Z</dcterms:created>
  <dcterms:modified xsi:type="dcterms:W3CDTF">2024-09-24T17:26:32Z</dcterms:modified>
</cp:coreProperties>
</file>