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43BC9-142F-4454-B049-3D1070267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087D4-0FB8-4114-8E58-33542ABAD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5FF3C-1C82-4A24-B346-CAD080C9B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CA6B24-8671-4BCB-9713-17DCE4FB9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3AD576-2EEA-472A-83F6-77FBF3359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783B12-446C-4964-AF1B-C2799CB8C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C326CA-7BAC-43F7-8F10-3B1E21C83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78CFE-502F-46A6-95AF-DE3730D04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2F9D4-F2BA-41D5-8EBB-A4BF79240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26224-71F6-468A-98C3-2964FB49F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82220-E190-4938-A7D4-9C5A29069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6112503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教师礼仪培训展现亲和力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教师形象塑造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言谈举止规范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课堂教学礼仪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师生交往礼仪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家长沟通礼仪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教师礼仪实践与应用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43" b="11243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作为教师，良好的礼仪能够展现出自己的专业素养，给学生留下深刻印象。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营造和谐氛围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得体的举止和言辞有助于营造轻松、愉悦的课堂氛围，提高教学效果。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传递文化价值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礼仪是一种文化传统的体现，通过礼仪培训可以向学生传递尊重、谦和等文化价值观念。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增强信任感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具备良好礼仪的教师更容易赢得学生的信任和尊重，进而建立稳固的师生关系。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提升沟通效果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亲和的举止和言辞有助于降低沟通障碍，让学生更愿意表达自己的想法和感受。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塑造人格魅力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礼仪与亲和力共同构成了教师的人格魅力，让学生对教师产生敬仰和喜爱。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教师礼仪与亲和力的关系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提高教师职业素养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通过培训，使教师掌握基本的礼仪规范和沟通技巧，提升职业素养。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促进师生关系和谐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帮助教师更好地与学生建立良好的关系，提高教育教学的效果和质量。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传承和弘扬传统文化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通过培训，让教师了解并传承中华民族优秀的礼仪文化传统，弘扬民族精神。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教师形象塑造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修饰容貌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教师可以适当化妆，但应该以淡妆为主，避免浓妆艳抹。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保持面部清洁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教师应该注意面部卫生，保持清洁，避免给人不修边幅的印象。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手部清洁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教师应该保持手部清洁，指甲修剪整齐，不涂抹过于鲜艳的指甲油。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仪表整洁大方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教师应该穿着整洁、得体的服装，避免穿着过于随意或花哨的衣服。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9708" b="19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穿着整洁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教师的服饰色彩应该搭配协调，避免过于刺眼或过于暗淡的颜色。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25" b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教师的服饰应该符合其职业身份，避免穿着过于暴露或不得体的服装。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符合身份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服饰搭配协调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教师的发型应该整齐、简洁，避免过于复杂或凌乱的发型。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发型整齐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375" r="20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避免异味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不染彩发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教师应该注意头发的清洁和护理，避免头发异味或头皮屑等问题。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教师不应该染过于鲜艳或夸张的颜色，保持自然发色或深色调为主。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发型简洁干练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言谈举止规范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表达清晰明确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在与学生和同事交流时，应该表达清晰、明确，让对方能够理解自己的意思。避免使用模糊、含糊不清的措辞。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使用规范语言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作为教师，应该使用标准的普通话，注意发音准确、语调自然。同时，避免使用粗俗、不礼貌的语言。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在交流中，应该尊重他人的观点和感受，不轻易打断别人的发言，而是以友善、耐心的态度倾听。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667" r="5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000" r="1500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语言文明礼貌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微笑是一种亲和力的表现，能够让学生和同事感受到自己的友善和亲切。因此，教师应该时刻保持微笑，尤其是在与学生交流时。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面带微笑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教师应该热情主动地与学生和同事打招呼、问候，表达自己的关心和关注。这样能够拉近彼此的距离，增强互信和合作。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当学生或同事遇到问题时，教师应该耐心倾听他们的诉求和困难，并给予积极的回应和帮助。这样能够让学生和同事感受到自己的关心和支持。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态度亲切友善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着装整洁得体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教师的着装应该整洁、得体，符合职业形象。避免穿着过于随意或暴露的衣服，以及浓妆艳抹等不得体的装扮。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姿态端庄稳重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教师应该保持端庄、稳重的姿态，不要轻浮、张扬。在与学生和同事交流时，应该保持适当的距离和尊重，避免过于亲密或冷淡。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注意细节礼仪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教师应该注意细节礼仪，如进门先敲门、双手递接物品、不在公共场合大声喧哗等。这些细节能够展现自己的修养和素质，赢得学生和同事的尊重和信任。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举止文雅大方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课堂教学礼仪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https://d.book118.com/338061125033006023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2024-08-29T16:01:18.076</cp:lastPrinted>
  <dcterms:created xsi:type="dcterms:W3CDTF">2024-08-29T08:01:18Z</dcterms:created>
  <dcterms:modified xsi:type="dcterms:W3CDTF">2024-08-29T08:01:20Z</dcterms:modified>
</cp:coreProperties>
</file>