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952BE7-DB6E-4C67-BAC8-76C02A1A8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1ED48D-F653-45D3-AEC3-4C5854980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F66D23-8B85-40E0-9D2E-2CED85259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617A8E-3A77-4EE9-A131-FAE5C6C57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58A210-699E-4A10-A24B-2D48C649B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E0AC86-BFCD-4503-8F1F-4CC898F352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C077D5-156C-4297-A50F-E770C18B7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3D3364-23C5-4203-BC22-071538C58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B9F4DE-07D5-4C0B-9716-17DFD8600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AE73C9-5FE3-483B-8A39-E79FCE05A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E001FB-2F82-4A1D-9F70-EAB98888F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6202102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体育器械行业2024年公司转型策略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行业现状及趋势分析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公司现状及问题分析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转型策略制定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组织架构调整与人力资源优化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数字化转型与智能化升级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合作与联盟拓展市场空间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行业现状及趋势分析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305" b="1030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近年来，随着全球健康意识的提高和体育运动的普及，体育器械市场规模持续增长，预计未来几年将保持稳健增长态势。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根据市场调查机构的数据显示，体育器械市场年复合增长率预计将保持在5%-7%之间，其中亚太地区增长最快。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体育器械市场规模与增长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个性化需求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消费者对体育器械的个性化需求日益凸显，对产品的设计、功能和品质要求更高。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智能化需求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随着科技的发展，消费者对体育器械的智能化需求增加，如智能健身器材、可穿戴设备等。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环保理念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环保意识的提高使得消费者对体育器械的环保性能更加关注，如使用环保材料、节能技术等。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国际知名品牌如Nike、Adidas、Puma等凭借强大的品牌影响力和研发实力，占据市场主导地位。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国际品牌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国内品牌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4417" b="4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新兴品牌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国内品牌如安踏、李宁、特步等通过不断提升产品品质和设计水平，逐渐在市场中获得一席之地。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一些新兴品牌凭借创新的产品设计和营销策略，迅速崛起并获得市场份额。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行业发展趋势预测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智能化发展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未来体育器械行业将继续向智能化方向发展，智能健身器材、可穿戴设备等将更加普及。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个性化定制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随着消费者个性化需求的增加，体育器械的个性化定制将成为行业发展的重要趋势。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绿色环保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环保意识的提高将推动体育器械行业更加注重产品的环保性能，使用环保材料和节能技术将成为行业标配。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公司现状及问题分析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公司规模与增长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近年来公司规模稳步扩大，营业收入和净利润持续增长，但增长速度放缓。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市场占有率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公司在国内体育器械市场占有一定的份额，但与国际知名品牌相比仍有差距。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品牌影响力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公司品牌在体育器械领域具有一定的知名度，但品牌影响力有待进一步提升。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公司经营概况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产品种类与特点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公司主要生产跑步机、动感单车、椭圆机等家用健身器材，以及部分商用健身器材，产品线相对齐全。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产品质量与技术创新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产品质量稳定，部分产品达到国际先进水平，但在技术创新方面仍有不足。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市场反馈与销售情况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市场反馈良好，销售额稳步增长，但市场份额有待提升。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产品线及市场表现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公司采用线上线下相结合的营销策略，注重品牌建设、市场推广和客户服务。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渠道布局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公司已建立较为完善的销售网络，包括线上商城、线下门店、代理商等多元化销售渠道。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通过定期的市场调研和数据分析，对营销策略和渠道布局进行持续优化和调整。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营销策略及渠道布局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80000"/>
              </a:lnSpc>
              <a:buAutoNum type="arabicPeriod"/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体育器械市场竞争日益激烈，国内外品牌众多，价格战激烈，公司面临市场份额被蚕食的风险。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产品同质化严重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市场上同类产品众多，功能、外观等方面缺乏明显差异，导致消费者选择困难，难以形成品牌忠诚度。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营销手段单一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公司目前的营销手段相对单一，缺乏创新和个性化，难以吸引和留住目标客户群体。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技术创新能力不足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公司在技术创新方面的投入不足，导致产品更新换代缓慢，难以满足消费者日益多样化的需求。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存在的主要问题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转型策略制定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明确转型目标及定位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转型目标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成为体育器械行业的技术创新领导者，提供高品质、智能化的产品与服务。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市场定位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专注于中高端市场，满足消费者对高品质运动体验的需求。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产品线优化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缩减低利润、低竞争力的产品线，聚焦核心产品和优势领域。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加大研发投入，开发具有自主知识产权的创新产品，提高产品附加值。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品质提升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强化质量管理体系，提高产品质量和可靠性，树立行业品质标杆。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调整产品策略，优化产品结构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https://d.book118.com/338062021020006027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2024-09-04T18:28:55.584</cp:lastPrinted>
  <dcterms:created xsi:type="dcterms:W3CDTF">2024-09-04T10:28:55Z</dcterms:created>
  <dcterms:modified xsi:type="dcterms:W3CDTF">2024-09-04T10:28:57Z</dcterms:modified>
</cp:coreProperties>
</file>