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F3FBEB-A727-4C3C-8F2C-FA6DF19CB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5540D7-ADE9-48E4-BE61-A0929BBDA1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5D46C6-706C-4140-8E48-9E14DDDA04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83EE06-43AE-4FF0-8E19-E3A2F05A97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EB8CBC-3DE5-46A7-A62C-A9C02E665D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55F23F-273D-45E0-812C-C720D8E29A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B81631-C788-4F52-88AD-468B4C156F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AD731A-B4EC-41D9-8CA1-760476C096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311F03-E6FF-4B83-A3BD-DEF524CB72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BB560-1C18-4185-A2F7-233081AE7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EB9489-FEC3-4F56-BB9C-BE382255B0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6306600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刑事庭审行为规范</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汇报人：</a:t>
            </a:r>
          </a:p>
        </p:txBody>
      </p:sp>
      <p:sp>
        <p:nvSpPr>
          <p:cNvPr id="4" name="AutoShape 4"/>
          <p:cNvSpPr/>
          <p:nvPr/>
        </p:nvSpPr>
        <p:spPr>
          <a:xfrm>
            <a:off x="958956" y="4948612"/>
            <a:ext cx="162576" cy="384069"/>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日期: </a:t>
            </a:r>
          </a:p>
        </p:txBody>
      </p:sp>
      <p:sp>
        <p:nvSpPr>
          <p:cNvPr id="6" name="AutoShape 6"/>
          <p:cNvSpPr/>
          <p:nvPr/>
        </p:nvSpPr>
        <p:spPr>
          <a:xfrm>
            <a:off x="958956" y="5502858"/>
            <a:ext cx="162576" cy="384069"/>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庭审前准备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庭审程序规范</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法官行为规范</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律师行为规范</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证人行为规范</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庭审后续工作</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庭审前准备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刑事庭审开始前，确保法院系统及时将案件分配给相关人员，以便有足够的时间进行庭审前准备。</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接收案件时，核对案件编号、当事人信息等关键要素，确保没有错误或遗漏。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接受案件分配</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确认案件编号与信息</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确保及时接收案件</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认真研读案件卷宗，了解案件背景、涉案人员、犯罪事实等情况。</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详细阅读案件文件</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对案件中的证据和证词进行深入分析，评估其可信度和有效性。</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分析证据与证词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研究案件记录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准备法律法规依据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根据案件性质和特点，搜集和整理相关的法律法规、司法解释等依据，以备庭审时使用。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制作庭审提纲</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根据研究结果，制定详细的庭审提纲，包括辩护策略、提问要点、举证计划等。</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12" r="248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准备相关材料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庭审程序规范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法官、检察官、辩护律师和其他相关人员应准时出席庭审，并提前到达法庭，以避免浪费法庭时间。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确保庭审准时开始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各方应尽力避免在庭审中浪费时间，以确保庭审的高效和准时。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避免不必要的延迟</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准时开庭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alphaModFix/>
          </a:blip>
          <a:srcRect l="24469" r="244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公正、中立地主持庭审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法官应确保庭审公正、中立地进行，不受任何一方的影响或干扰。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对各方一视同仁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法官应对各方一视同仁，不偏袒任何一方，并确保各方在庭审中得到平等对待。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法官职责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法官应确保法庭秩序良好，并采取必要措施维护法庭秩序。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维护法庭秩序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法官应对任何违反法庭秩序的行为进行处理，包括警告、罚款或驱逐出庭等措施。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对违反法庭秩序的行为进行处理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法庭秩序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确保证人出庭</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法官应确保证人按时出庭，并在需要时采取必要措施确保证人出庭。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对证人进行审查</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法官应对证人进行审查，以确保证人的证言真实、可信，并防止任何一方对证人进行不当干扰。</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证人出庭</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法官行为规范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法官应严格遵守刑事诉讼法律规定，确保审判公正、公平、公开。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严格遵守法律程序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2"/>
          <a:srcRect l="8625" r="8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排除不当干扰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5" name="Picture 15"/>
          <p:cNvPicPr>
            <a:picLocks noChangeAspect="1"/>
          </p:cNvPicPr>
          <p:nvPr/>
        </p:nvPicPr>
        <p:blipFill>
          <a:blip r:embed="rId3"/>
          <a:srcRect l="14833" r="148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保持独立判断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0" name="Picture 20"/>
          <p:cNvPicPr>
            <a:picLocks noChangeAspect="1"/>
          </p:cNvPicPr>
          <p:nvPr/>
        </p:nvPicPr>
        <p:blipFill>
          <a:blip r:embed="rId4"/>
          <a:srcRect l="7167" r="7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法官应排除来自外界的不当干扰，确保审判不受任何非法干涉。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法官应独立行使审判权，不受任何组织或个人的影响，对案件作出独立判断。</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公正审理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法官在庭审过程中应使用标准普通话，确保各方听懂并理解庭审内容。</a:t>
            </a:r>
          </a:p>
        </p:txBody>
      </p:sp>
      <p:pic>
        <p:nvPicPr>
          <p:cNvPr id="5" name="Picture 5"/>
          <p:cNvPicPr>
            <a:picLocks noChangeAspect="1"/>
          </p:cNvPicPr>
          <p:nvPr/>
        </p:nvPicPr>
        <p:blipFill>
          <a:blip r:embed="rId2"/>
          <a:srcRect t="16750" b="16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使用标准普通话</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法官的言辞应得体，不得使用侮辱、歧视或有其他不适当用语的言辞。</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言辞得体</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法官在庭审过程中应尽量避免使用专业术语，以免给当事人或其他诉讼参与人带来困扰。</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避免使用专业术语</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庭审语言规范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法官在审判过程中应保持中立，不偏袒任何一方当事人，对各方当事人一视同仁。</a:t>
            </a:r>
          </a:p>
        </p:txBody>
      </p:sp>
      <p:pic>
        <p:nvPicPr>
          <p:cNvPr id="6" name="Picture 6"/>
          <p:cNvPicPr>
            <a:picLocks noChangeAspect="1"/>
          </p:cNvPicPr>
          <p:nvPr/>
        </p:nvPicPr>
        <p:blipFill>
          <a:blip r:embed="rId2"/>
          <a:srcRect l="16208" r="16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不偏袒任何一方</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法官在庭审前或庭审过程中不应与当事人进行可能影响审判公正性的接触。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不与当事人接触</a:t>
            </a:r>
          </a:p>
        </p:txBody>
      </p:sp>
      <p:pic>
        <p:nvPicPr>
          <p:cNvPr id="10" name="Picture 10"/>
          <p:cNvPicPr>
            <a:picLocks noChangeAspect="1"/>
          </p:cNvPicPr>
          <p:nvPr/>
        </p:nvPicPr>
        <p:blipFill>
          <a:blip r:embed="rId3"/>
          <a:srcRect l="17208" r="172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667" r="17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法官应避免与案件有利害关系的情形，如有可能的利益冲突，应主动提出并采取相应措施保证审判公正。</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避免利益冲突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保持中立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https://d.book118.com/338063066002006043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2024-09-22T08:35:04.893</cp:lastPrinted>
  <dcterms:created xsi:type="dcterms:W3CDTF">2024-09-22T00:35:04Z</dcterms:created>
  <dcterms:modified xsi:type="dcterms:W3CDTF">2024-09-22T00:35:06Z</dcterms:modified>
</cp:coreProperties>
</file>