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0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19869-C462-4F49-B90C-752A0806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62D9C-BF14-48C9-8F53-8B6FE9663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E98A1-70BE-43BF-A3E6-08D3DF673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6036B0-18B5-4A02-96A1-AE7E1E201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33305-FBDB-402D-A3EB-0E6532BA9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0BA6B-51BF-4450-9391-DBC5B227F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652EB-EC49-44FA-BF8C-DFD14C4DC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93652-412E-4E2C-B1E3-BBD2261FB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77719-DA1F-42EB-86FF-8880FA5DC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203EC-7EA2-4C89-9CA5-0D950600F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5E0A5-028B-4E97-A853-E0A1C7A6F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894" r:id="rId2"/>
    <p:sldLayoutId id="2147491895" r:id="rId3"/>
    <p:sldLayoutId id="2147491896" r:id="rId4"/>
    <p:sldLayoutId id="2147491897" r:id="rId5"/>
    <p:sldLayoutId id="2147491898" r:id="rId6"/>
    <p:sldLayoutId id="2147491899" r:id="rId7"/>
    <p:sldLayoutId id="2147491900" r:id="rId8"/>
    <p:sldLayoutId id="2147491901" r:id="rId9"/>
    <p:sldLayoutId id="2147491902" r:id="rId10"/>
    <p:sldLayoutId id="214749190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3076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企业信息安全与防护规划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企业信息安全的重要性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企业信息安全防护策略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企业信息安全防护技术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企业信息安全防护措施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企业信息安全防护效果评估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https://d.book118.com/338063076074006027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企业信息安全与防护规划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2024-09-05T11:50:09.212</cp:lastPrinted>
  <dcterms:created xsi:type="dcterms:W3CDTF">2024-09-05T03:50:09Z</dcterms:created>
  <dcterms:modified xsi:type="dcterms:W3CDTF">2024-09-05T03:50:11Z</dcterms:modified>
</cp:coreProperties>
</file>