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55F71-1595-4E98-BFE3-0373FFA4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3B62A-AD02-4DAE-BE5D-0F7B97BFD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93EB-6873-4617-B9B6-6FF1F4385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FE2C6-2F9B-43E9-8133-6A8CDF8A6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4832B-3D01-4D0E-8EB1-17904D82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8D57B6-273E-484F-A1C4-4843270F1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3D50A-DEF9-4F7D-A471-DB3714CF4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3A5A2-68AE-49AB-B877-4B09096E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FA12F-6155-4B43-AD76-39A9E622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9CA80-C776-4184-8087-F8DA014C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5F684-CE8C-4754-822C-76A97186E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4013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管理人员创新能力培训课程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创新能力的定义与重要性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管理人员创新能力的关键要素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提升管理人员创新能力的策略与方法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创新案例分享与讨论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创新能力培训的评估与反馈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创新能力包括创造性思维、问题解决能力、观察力、想象力和实践经验等多个方面。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创新能力是指个体或团队在面对问题或挑战时，能够运用创造性思维和独特视角，提出新颖、有效的解决方案的能力。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在快速变化的环境中，创新能力能够帮助管理人员灵活应对各种挑战和变化，保持竞争优势。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管理人员具备创新能力，有助于推动组织内部的创新活动，激发员工的创造力和创新意识。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创新能力有助于提高管理人员的决策效率和问题解决能力，进而提升组织的整体绩效。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管理人员具备创新能力，有助于在产品开发过程中提出新颖、有创意的设计和功能，满足市场需求。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管理人员运用创新能力，可以制定出更具吸引力和差异化的营销策略，提升品牌知名度和市场份额。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在组织变革过程中，管理人员发挥创新能力，有助于推动组织的创新和适应性变革，提升组织的竞争力和可持续发展能力。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管理人员创新能力的关键要素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培养管理人员具备创新思维，能够从不同角度思考问题，提出新颖的解决方案。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2" b="1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9" r="65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鼓励管理人员挑战传统思维模式，勇于尝试新方法，不断探索创新的可能性。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通过案例分析、角色扮演等形式，让管理人员在实际操作中培养创新思维，提高创新能力。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管理人员应具备持续学习的意识和能力，不断吸收新知识、新技能。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教授管理人员高效的学习方法，如快速阅读、笔记技巧等，提高学习效果。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学习态度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培养管理人员积极的学习态度，鼓励他们主动求知，不断拓展自己的知识领域。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鼓励管理人员运用创新思维，提出独特的问题解决方案。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培养管理人员准确识别问题的能力，能够迅速找到问题的关键所在。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帮助管理人员将解决方案转化为实际操作计划，确保方案的顺利实施。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02" r="1450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提高管理人员的沟通技巧，使他们能够更好地与团队成员进行交流和协作。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083" r="21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培养管理人员的团队建设能力，增强团队的凝聚力和向心力。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鼓励管理人员树立协作意识，通过团队协作实现共同目标。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培养管理人员激励团队成员的能力，调动他们的积极性和创造力。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提高管理人员的决策能力，使他们能够在复杂情况下做出明智的判断和决策。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帮助管理人员设定明确、可实现的目标，并制定相应的计划和策略。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提升管理人员创新能力的策略与方法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https://d.book118.com/338064013065006030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2024-09-07T00:09:24.735</cp:lastPrinted>
  <dcterms:created xsi:type="dcterms:W3CDTF">2024-09-06T16:09:24Z</dcterms:created>
  <dcterms:modified xsi:type="dcterms:W3CDTF">2024-09-06T16:09:26Z</dcterms:modified>
</cp:coreProperties>
</file>