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E30AEB-346C-497B-9645-AC81C0E4FA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F9FADB-8419-4ACF-9168-7FBDF1B5BB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EF661F-C70B-427F-A811-6024AC39FD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62BA44-9D58-4E7B-BF80-1005F4D460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37F5064-454E-4B0C-A93C-FF8DFA5C2D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8536990-22C5-4D0D-A569-C921DE18DA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9F3F723-BC91-48D2-9D22-35B05E65EB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309DBE-1CDF-456B-985A-F14C3E919F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125E72-AA86-40C6-87B0-5DEF3A48D9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3A2BAE-C6A9-44FB-BDB3-8332977594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0B0A99-AA33-4CB0-8CC9-43C7BF528A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8065034006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学生会文艺部工作总结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本学期工作回顾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工作成果与亮点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存在问题与不足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原因分析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改进措施与建议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未来展望与计划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350" b="435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8861" b="886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79" b="257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提高学生艺术素养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通过组织各种文艺活动，如音乐会、舞蹈表演、戏剧演出等，提供丰富多彩的艺术体验，帮助学生发展艺术兴趣和才能。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丰富校园文化生活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打造具有学校特色的文艺品牌活动，营造浓厚的艺术氛围，提升校园文化的品质和影响力。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培养学生综合素质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通过参与文艺活动的策划、组织和实施，锻炼学生的组织协调能力、创新能力和团队合作精神，促进学生全面发展。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展望下一阶段文艺部的工作计划和发展方向，提出具体的改进措施和发展目标。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问题与挑战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探讨在活动组织和实施过程中遇到的问题和挑战，以及应对措施和改进建议。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分析文艺部内部团队协作情况以及与其他部门、学生组织的沟通合作经验。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文艺部工作概述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简要介绍文艺部的工作职责、成员构成以及本学期的工作计划。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活动策划与执行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详细阐述本学期文艺部策划的各项活动的主题、形式、参与人员以及活动效果评估。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本学期工作回顾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为新生呈现了一场精彩的晚会，展示了学校文化和文艺部的实力。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迎新晚会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圣诞晚会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6458" b="164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毕业生晚会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筹备并举办了一场温馨的圣诞晚会，让同学们感受到节日的氛围。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为即将离校的毕业生策划了一场特别的晚会，留下美好回忆。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举办文艺活动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组织并参加了校内舞蹈比赛，取得了优异成绩。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7208" r="1720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校内舞蹈比赛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代表学校参加校外合唱比赛，展现了同学们的歌唱实力。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校外合唱比赛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参与并策划了校内话剧比赛，提高了同学们的戏剧表演能力。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话剧比赛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参加校内外比赛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通过面试和选拔，为文艺部注入了新的血液和活力。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5625" r="15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团队招新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定期举办各类文艺培训，提高团队成员的专业素养和技能水平。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团队培训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加强团队成员之间的沟通和协作，形成了良好的团队氛围和合作精神。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团队合作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文艺团队建设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工作成果与亮点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推广校园文化艺术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通过举办各类小型演出、艺术展览等活动，丰富了同学们的课余生活，提升了校园文化艺术氛围。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举办大型文艺晚会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成功策划并举办了学校历史上规模最大、参与人数最多的文艺晚会，得到了师生的一致好评。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拓展校外合作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积极与校外艺术团体、企业合作，引进优质资源，为同学们提供了更多展示才华的平台。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25" r="1662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750" r="1675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活动成果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歌唱比赛佳绩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在歌唱比赛中，我们部门的选手表现出色，获得了多个奖项，展现了同学们的音乐才华和实力。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话剧比赛突破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首次尝试参加话剧比赛，虽然面临诸多挑战，但同学们积极投入，最终取得了令人满意的成绩。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舞蹈比赛获奖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在校级舞蹈比赛中，我们部门的参赛队伍获得了优异成绩，展现了同学们的舞蹈才华和团队协作精神。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比赛成绩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111" r="14111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通过定期举办部门例会、团队建设活动等方式，增强了部门成员之间的沟通和信任，提升了团队凝聚力。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部门内部建设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积极与其他学生部门合作，共同策划并举办活动，增进了彼此之间的了解和友谊，也锻炼了同学们的团队协作能力。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跨部门合作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鼓励并支持部门成员参加各类培训、讲座等活动，提升个人专业素养和综合能力，为团队的发展贡献力量。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成员个人成长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团队凝聚力提升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存在问题与不足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缺乏详细的活动计划和时间表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在策划活动时，我们没有制定详细的活动计划和时间表，导致活动进度无法有效控制，出现了一些混乱和延误。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9000" r="1900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活动流程设计不够合理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在活动流程设计时，我们没有充分考虑到参与者的体验和感受，导致有些环节过于繁琐或者不够有趣，影响了活动的整体效果。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活动宣传不够充分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我们在活动宣传方面投入不足，没有充分利用各种渠道和资源进行宣传，导致活动的知晓度和参与度不高。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活动策划不够精细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https://d.book118.com/338065034006006036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2024-09-15T03:15:50.344</cp:lastPrinted>
  <dcterms:created xsi:type="dcterms:W3CDTF">2024-09-14T19:15:50Z</dcterms:created>
  <dcterms:modified xsi:type="dcterms:W3CDTF">2024-09-14T19:15:52Z</dcterms:modified>
</cp:coreProperties>
</file>