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F12789-2501-480E-BC42-248EDCA68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16BE1-31A3-49C5-8FC6-944BBA532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D881D-28E9-481A-A999-7D4F42BE6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7CC121-1B81-4100-8140-1420BC0A1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BC8B2C-8A05-425A-A775-1016425A1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030C67-5FF3-4209-9C7B-8848FB7BB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57B236-9962-4435-9069-72D7D94B6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54BC1D-0FB3-4C57-9587-ACDF22324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6098A2-107A-44A0-92CA-425AE9173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A61E9E-A51F-4A97-BA1C-0E0FAF511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7A55A9-DBB5-47D8-9894-29E545883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65057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数字化制造系统规划与建模仿真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数字化制造系统概述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数字化制造系统规划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数字化制造系统建模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数字化制造系统仿真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数字化制造系统实施与运维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数字化制造系统应用案例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数字化制造系统概述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数字化制造系统是一种基于计算机技术和先进制造技术，通过数字化建模、仿真、优化等手段，实现制造全过程数字化、智能化、自动化的制造系统。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随着计算机技术和先进制造技术的不断发展，数字化制造系统正朝着更高程度的集成化、智能化、柔性化、网络化等方向发展。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7" r="2000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000" r="240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数字化建模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数字化仿真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数字化控制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数字化管理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数字化制造系统组成要素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利用CAD、CAE等技术手段，建立产品、工艺、设备等的数字化模型，为数字化制造提供基础数据。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采用先进的控制技术和自动化设备，实现制造过程的自动化和智能化。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基于数字化模型，利用仿真技术对制造过程进行模拟和预测，优化制造工艺和参数。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通过ERP、MES等管理系统，实现制造资源的优化配置和生产过程的可视化、可追溯化管理。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提高制造效率和质量、降低制造成本、缩短产品开发周期、增强企业市场竞争力。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技术更新迅速、人才短缺、数据安全风险高、系统集成难度大。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数字化制造系统优势与挑战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数字化制造系统规划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深入了解企业的制造过程、产品特点、市场需求等信息，明确数字化制造系统的建设目标。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识别企业制造需求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评估现有制造系统的性能、效率、成本等方面的问题，为数字化制造系统规划提供依据。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分析现有系统不足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针对企业核心业务和关键流程，明确数字化制造系统需要解决的主要问题。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确定关键业务需求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明确数字化制造战略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结合企业实际情况，制定数字化制造的发展战略，包括技术路线、实施计划、资源投入等。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制定实施路线图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将数字化制造战略细化为可执行的实施路线图，明确各项任务的优先级和时间表。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制定数字化制造愿景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根据企业发展战略和市场趋势，制定数字化制造的长期愿景和阶段性目标。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战略规划制定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分析现有数字化制造技术的成熟度、适用性、成本效益等方面，为企业选择合适的技术路线提供参考。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根据企业需求和战略规划，选择适合的关键技术，如工业互联网、大数据、人工智能等。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选择关键技术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针对选定的关键技术，制定详细的技术实施计划，包括技术选型、采购、集成、测试等环节。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制定技术实施计划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技术路线选择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299" r="629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制定风险管理计划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识别项目实施过程中可能遇到的风险和问题，制定相应的风险管理计划和应对措施。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根据项目目标和范围，制定详细的实施计划，包括项目里程碑、任务清单、资源需求等。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编制预算和资源计划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根据项目计划和企业实际情况，编制合理的项目预算和资源计划，确保项目的顺利实施。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实施计划编制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数字化制造系统建模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基于物理的建模方法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利用物理方程和原理构建数字化制造系统的动态模型，包括质量、动量、能量等方程。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基于数据的建模方法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通过对历史数据的分析和挖掘，构建数字化制造系统的统计模型，如回归分析、时间序列分析等。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建模工具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使用专业的建模软件，如MATLAB/Simulink、Modelica等，进行数字化制造系统的建模和仿真。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模型构建方法与工具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通过传感器、仪器仪表等设备采集制造过程中的实时数据，包括温度、压力、流量、振动等。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对采集的数据进行预处理、特征提取、降维等操作，以便于后续的模型构建和分析。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建立数据库或数据仓库，对采集的数据进行存储和管理，以便于数据的分析和挖掘。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数据存储与管理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167" b="1167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数据采集与处理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https://d.book118.com/338065057014006036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2024-09-15T05:42:12.382</cp:lastPrinted>
  <dcterms:created xsi:type="dcterms:W3CDTF">2024-09-14T21:42:12Z</dcterms:created>
  <dcterms:modified xsi:type="dcterms:W3CDTF">2024-09-14T21:42:14Z</dcterms:modified>
</cp:coreProperties>
</file>