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3CBAAC-2F63-4406-89EB-4BD336AC2A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60F6F4-4CBC-43DF-AB76-3EA0BA51BD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53AAB6-67DC-42F5-B5F1-DF3D26940C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215E55-5BCD-475A-B3E4-2AAF5E80DB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A330FBA-EE79-47B9-9AC5-E7468BB8DD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D8F94E0-9ABE-4639-B284-01462AC8CE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C7BA703-0BAA-4BB5-9EF2-33C2AD612D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36DB79-3422-40F5-B0E8-BDF33E7FDD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8EB29F-3726-43DD-99D1-A8F65BFC93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5EC64F-DC9F-49D9-A8F2-5FC3473455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B8B7F9-3D46-4536-AB56-26167E3FC3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8066052117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关于抛物线及其标准方程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日期: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抛物线概述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抛物线的标准方程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抛物线的性质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抛物线的绘制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抛物线及其标准方程的扩展应用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抛物线概述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3637" r="3363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抛物线是一种二次曲线，它的一般形式为y2 = 2px，其中p为焦准距。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抛物线有渐近线，焦点在准线上，且离焦点的距离等于到准线的距离。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特性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定义与特性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抛物线是数学中的一个基本概念，起源于古代的几何学。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起源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875" r="17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在数学和物理的发展过程中，抛物线一直扮演着重要的角色。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抛物线在许多实际应用领域都有广泛的应用，如光学、工程学、经济学等。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抛物线的历史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在物理学中，抛物线被用来描述物体的运动轨迹，特别是在力学和光学中。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869" r="15869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4292" r="14292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物理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在工程中，抛物线被用来设计道路、桥梁、隧道等，以及计算弹道轨迹。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工程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在经济学中，抛物线被用来描述一些经济数据的分布情况，如收入、消费等。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经济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抛物线的应用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抛物线的标准方程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58" r="458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焦点在原点的抛物线标准方程：x²=4py，其中p&gt;0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3135" r="13135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焦点在y轴上的抛物线标准方程：y²=2px，其中p&gt;0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焦点在x轴上的抛物线标准方程：y²=-2px，其中p&gt;0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标准的抛物线方程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2165" b="2216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通过将方程转化为图形，可以清晰地看到抛物线的形状和方向。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抛物线方程可以描述一些物理现象，如物体在垂直平面内的运动轨迹等。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抛物线方程的解读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抛物线方程的物理意义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抛物线方程的图形表示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25" r="166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抛物线方程在数学领域中有着广泛的应用，如求解一些微分方程等。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数学领域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抛物线方程在物理领域中也有着广泛的应用，如描述天体运动轨迹等。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物理领域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抛物线方程的应用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抛物线的性质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https://d.book118.com/338066052117006036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2024-09-16T05:31:49.518</cp:lastPrinted>
  <dcterms:created xsi:type="dcterms:W3CDTF">2024-09-15T21:31:49Z</dcterms:created>
  <dcterms:modified xsi:type="dcterms:W3CDTF">2024-09-15T21:31:51Z</dcterms:modified>
</cp:coreProperties>
</file>