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2B81B9-6CB0-4188-8BD3-37A888D55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E3999D-02AC-4F9C-9903-24FA589A9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189E1-FC64-4FDB-A2A5-6F0E5488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108B6-9770-4FDD-9481-A384E215E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16D14E-8B1E-4DBC-B39A-8ADC4D55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B6F81B-939F-427F-A9A5-E7E78D9A1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3E953A-4473-4B8B-8564-DD3F4698C7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3AF96F-6CB4-4EFD-B54E-097E1F30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920A74-C658-4940-BABD-23D3294475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4B9AFA-2FC2-4CFE-A9EC-DEB2065C08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20F55E-BBEE-4254-8493-896F65DAF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67057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商务名片交换与使用的礼仪培训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名片交换礼仪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名片内容解读与沟通技巧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名片保存与整理方法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跨文化背景下名片使用注意事项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实战演练与案例分析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名片基本知识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146" r="301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一种便携式个人信息介绍工具，用于在商业场合中自我介绍和建立联系。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提供个人及公司信息，展示个人形象，建立信任，促进商务交流。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名片定义及功能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包括公司名称、标志、个人姓名、职位、联系方式等基本信息，以及背景图案、色彩搭配等视觉元素。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选择优质纸张和油墨，保证印刷清晰、色彩鲜艳；注意名片尺寸、字体大小和排版等细节，确保信息易读易懂。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名片设计与印刷规范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印刷规范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信息筛选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信息排序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信息表述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信息更新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个人信息呈现技巧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根据个人职业和商务需求，选择呈现关键信息，如姓名、职位、公司名称、联系方式等。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按照重要性和阅读习惯，合理安排信息顺序，突出关键信息。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使用简洁明了的语言表述个人信息，避免使用过于专业或晦涩的词汇。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定期更新名片信息，确保信息的准确性和时效性。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名片交换礼仪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在商务场合初次与他人见面时，适时地交换名片有助于建立初步联系和认识。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初次见面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拜访与接待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会议与活动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在拜访他人或接待来访者时，交换名片是表达尊重和诚意的重要方式。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在商务会议或活动中，与他人交换名片有助于拓展人脉和建立合作关系。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交换时机与场合选择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递交名片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用双手将名片递交给对方，名片正面朝上，文字方向便于对方阅读。同时，应伴随简短自我介绍和寒暄。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接收名片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用双手接收对方递来的名片，并轻声表达谢意。接收后应认真查看并妥善保管，避免随意放置或遗忘。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双手递交和接收规范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尊重对方隐私原则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不随意透露他人信息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在未经对方允许的情况下，不得将他人名片上的信息透露给第三方。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不在名片上涂鸦或标记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保持名片的整洁和完好，避免在名片上涂鸦、写字或做其他标记。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妥善保管和处理名片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对于收到的名片，应妥善保管并分类整理。若不再需要，应以尊重他人的方式进行处理，如销毁或回收。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名片内容解读与沟通技巧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确认对方姓名、公司名称及职位，以便准确称呼和了解对方身份。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姓名及职位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留意电话号码、邮箱等联系方式，确保后续沟通顺畅。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联系方式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关注对方公司业务范围，为展开对话提供背景知识。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公司业务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关键信息识别方法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根据对方职位和公司特点进行恰当的问候，如“贵公司最近发展不错吧？”等。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寒暄问候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从对方名片信息出发，谈论相关行业动态、市场趋势等话题，激发对方兴趣。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话题选择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在对话中保持倾听，适时回应和提问，展现对对方的尊重和关注。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积极倾听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针对性寒暄和话题引导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https://d.book118.com/338067057117006026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2024-09-04T05:52:24.395</cp:lastPrinted>
  <dcterms:created xsi:type="dcterms:W3CDTF">2024-09-03T21:52:24Z</dcterms:created>
  <dcterms:modified xsi:type="dcterms:W3CDTF">2024-09-03T21:52:26Z</dcterms:modified>
</cp:coreProperties>
</file>