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2A6FAD-8A25-4E3C-A179-BDBF4A32F6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843FBF-D2C9-4BBB-B6DB-23441043B5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FBE0F2-2B71-4EE5-915F-B15AFBEF30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AA840A-C080-4A5C-97B5-09AD0C1FCC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65B8967-DE5F-4AD5-B1B5-96AEE1E0A8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3BC1EFD-A023-4C9C-8AA9-A6595F53B9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4A91B6D-95C9-4477-AD4E-0297EB805A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BA6CD7-4D5E-4F2B-B0F3-E82A0C5914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1E4BFB-6C32-4534-AC15-8E0B80B108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50CCFB-4C3F-4C8B-92A0-B915C93755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FE705E-237A-4B82-B0EB-F9E8631309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38067134125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2004898" y="5075611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15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60192" y="5075611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5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2024-01-04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2023年内科院感半年总结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/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/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上半年院感情况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下半年院感预测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上半年院感问题分析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下半年院感改进措施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上半年与下半年院感对比分析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023413" y="1756561"/>
            <a:ext cx="4145173" cy="823690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总结2023年上半年内科院感工作的进展、成果和经验，为下半年的工作提供参考和指导。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随着医疗技术的进步和患者需求的提高，内科院感工作面临着越来越多的挑战和机遇。为了更好地服务患者，提高医疗质量和安全，对上半年的内科院感工作进行全面总结和梳理显得尤为重要。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目的和背景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9032810" y="3787328"/>
            <a:ext cx="2760148" cy="2760148"/>
          </a:xfrm>
          <a:prstGeom prst="parallelogram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>
            <a:alphaModFix/>
          </a:blip>
          <a:srcRect t="12500" b="12500"/>
          <a:stretch>
            <a:fillRect/>
          </a:stretch>
        </p:blipFill>
        <p:spPr>
          <a:xfrm>
            <a:off x="6824385" y="3787328"/>
            <a:ext cx="2760148" cy="2760148"/>
          </a:xfrm>
          <a:prstGeom prst="parallelogram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8544638" y="841294"/>
            <a:ext cx="2760148" cy="2760148"/>
          </a:xfrm>
          <a:prstGeom prst="parallelogram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1017623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397964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778306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63201" y="1453600"/>
            <a:ext cx="5647282" cy="3901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buFont typeface="Arial"/>
              <a:buChar char="•"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本报告主要围绕2023年上半年内科院感工作的各个方面展开，包括感染防控、医疗废物管理、员工健康监测等重点领域。同时，报告还涉及了院感工作的组织架构、制度建设、培训教育等方面的内容。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汇报范围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023413" y="1756561"/>
            <a:ext cx="4145173" cy="823690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上半年院感情况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上半年内科院感病例数呈现上升趋势，较去年同期增长了约15%。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根据统计数据，2023年上半年内科共发生院感病例数为320例，较去年同期增长了约15%。其中，呼吸道院感病例数最多，占到了总病例数的45%；其次是消化道院感病例，占到了总病例数的30%；血液和伤口感染病例数较少，分别占到了总病例数的10%和5%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院感病例数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上半年内科院感病种分布较为广泛，涉及了多个系统疾病。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统计数据，上半年内科院感病种分布较为广泛，涉及了呼吸系统、消化系统、心血管系统等多个系统疾病。其中，呼吸系统疾病院感病例数最多，占到了总病例数的40%；其次是消化系统疾病院感病例，占到了总病例数的30%；心血管系统疾病院感病例数较少，仅占到了总病例数的10%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院感病种分布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上半年内科采取了多项院感防控措施，有效降低了院感发生率。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了降低院感发生率，上半年内科采取了多项防控措施。首先，加强了手卫生管理，要求医护人员严格执行手卫生规范，减少交叉感染的风险；其次，加强了病房环境清洁消毒工作，定期对病房进行全面清洁和消毒；此外，还加强了对患者的管理和监测，及时发现并处理疑似感染病例。通过这些措施的实施，内科院感发生率得到了有效降低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院感防控措施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023413" y="1756561"/>
            <a:ext cx="4145173" cy="823690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下半年院感预测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病例数将呈现上升趋势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根据上半年的院感数据，以及当前疫情形势，预计下半年内科院感病例数将呈现上升趋势，主要原因是病毒变异和防控措施的调整。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病例数预测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940" r="794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呼吸道疾病将继续占据主导地位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根据上半年的数据，呼吸道疾病在内科院感病例中占据了较大比例。预计下半年呼吸道疾病仍将是院感的主要病种，需要重点关注和防控。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病种分布预测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7458" r="1745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加强个人防护和环境消毒将成为重点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随着病毒变异和疫情形势的变化，防控措施也需要不断调整。预计下半年将加强个人防护和环境消毒的力度，以降低院感风险。同时，医疗机构也将加强患者管理和医疗废物处理等方面的措施。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防控措施预测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https://d.book118.com/338067134125006044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2024-09-25T02:37:41.653</cp:lastPrinted>
  <dcterms:created xsi:type="dcterms:W3CDTF">2024-09-24T18:37:41Z</dcterms:created>
  <dcterms:modified xsi:type="dcterms:W3CDTF">2024-09-24T18:37:43Z</dcterms:modified>
</cp:coreProperties>
</file>