
<file path=[Content_Types].xml><?xml version="1.0" encoding="utf-8"?>
<Types xmlns="http://schemas.openxmlformats.org/package/2006/content-types">
  <Default Extension="rels" ContentType="application/vnd.openxmlformats-package.relationships+xml"/>
  <Default Extension="xml" ContentType="application/xml"/>
  <Default Extension="jpeg" ContentType="image/jpeg"/>
  <Default Extension="png" ContentType="image/png"/>
  <Override PartName="/docProps/app.xml" ContentType="application/vnd.openxmlformats-officedocument.extended-properties+xml"/>
  <Override PartName="/docProps/core.xml" ContentType="application/vnd.openxmlformats-package.core-properties+xml"/>
  <Override PartName="/ppt/presentation.xml" ContentType="application/vnd.openxmlformats-officedocument.presentationml.presentation.main+xml"/>
  <Override PartName="/ppt/presProps.xml" ContentType="application/vnd.openxmlformats-officedocument.presentationml.presProps+xml"/>
  <Override PartName="/ppt/slideLayouts/slideLayout1.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ppt/slideLayouts/slideLayout17.xml" ContentType="application/vnd.openxmlformats-officedocument.presentationml.slideLayout+xml"/>
  <Override PartName="/ppt/slideLayouts/slideLayout18.xml" ContentType="application/vnd.openxmlformats-officedocument.presentationml.slideLayout+xml"/>
  <Override PartName="/ppt/slideLayouts/slideLayout19.xml" ContentType="application/vnd.openxmlformats-officedocument.presentationml.slideLayout+xml"/>
  <Override PartName="/ppt/slideLayouts/slideLayout2.xml" ContentType="application/vnd.openxmlformats-officedocument.presentationml.slideLayout+xml"/>
  <Override PartName="/ppt/slideLayouts/slideLayout20.xml" ContentType="application/vnd.openxmlformats-officedocument.presentationml.slideLayout+xml"/>
  <Override PartName="/ppt/slideLayouts/slideLayout21.xml" ContentType="application/vnd.openxmlformats-officedocument.presentationml.slideLayout+xml"/>
  <Override PartName="/ppt/slideLayouts/slideLayout2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Masters/slideMaster1.xml" ContentType="application/vnd.openxmlformats-officedocument.presentationml.slideMaster+xml"/>
  <Override PartName="/ppt/slideMasters/slideMaster2.xml" ContentType="application/vnd.openxmlformats-officedocument.presentationml.slideMaster+xml"/>
  <Override PartName="/ppt/slides/slide1.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tableStyles.xml" ContentType="application/vnd.openxmlformats-officedocument.presentationml.tableStyles+xml"/>
  <Override PartName="/ppt/tags/tag1.xml" ContentType="application/vnd.openxmlformats-officedocument.presentationml.tags+xml"/>
  <Override PartName="/ppt/theme/theme1.xml" ContentType="application/vnd.openxmlformats-officedocument.theme+xml"/>
  <Override PartName="/ppt/theme/theme2.xml" ContentType="application/vnd.openxmlformats-officedocument.theme+xml"/>
  <Override PartName="/ppt/viewProps.xml" ContentType="application/vnd.openxmlformats-officedocument.presentationml.viewProps+xml"/>
</Types>
</file>

<file path=_rels/.rels>&#65279;<?xml version="1.0" encoding="utf-8" standalone="yes"?><Relationships xmlns="http://schemas.openxmlformats.org/package/2006/relationships"><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package/2006/relationships/metadata/thumbnail" Target="docProps/thumbnail.jpeg" /></Relationships>
</file>

<file path=ppt/presentation.xml><?xml version="1.0" encoding="utf-8"?>
<p:presentation xmlns:r="http://schemas.openxmlformats.org/officeDocument/2006/relationships" xmlns:a="http://schemas.openxmlformats.org/drawingml/2006/main" xmlns:p="http://schemas.openxmlformats.org/presentationml/2006/main" saveSubsetFonts="1">
  <p:sldMasterIdLst>
    <p:sldMasterId id="2147483648" r:id="rId1"/>
    <p:sldMasterId id="2147483671" r:id="rId2"/>
  </p:sldMasterIdLst>
  <p:sldIdLst>
    <p:sldId id="259" r:id="rId3"/>
    <p:sldId id="262" r:id="rId4"/>
    <p:sldId id="265" r:id="rId5"/>
    <p:sldId id="268" r:id="rId6"/>
    <p:sldId id="271" r:id="rId7"/>
    <p:sldId id="274" r:id="rId8"/>
    <p:sldId id="277" r:id="rId9"/>
    <p:sldId id="280" r:id="rId10"/>
    <p:sldId id="283" r:id="rId11"/>
    <p:sldId id="286" r:id="rId12"/>
    <p:sldId id="289" r:id="rId13"/>
    <p:sldId id="291" r:id="rId14"/>
  </p:sldIdLst>
  <p:sldSz cx="12192000" cy="6858000"/>
  <p:notesSz cx="6858000" cy="9144000"/>
  <p:custDataLst>
    <p:tags r:id="rId15"/>
  </p:custDataLst>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r="http://schemas.openxmlformats.org/officeDocument/2006/relationships" xmlns:a="http://schemas.openxmlformats.org/drawingml/2006/main" xmlns:p="http://schemas.openxmlformats.org/presentationml/2006/main">
  <p:showPr showNarration="1">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 uri="{1BD7E111-0CB8-44D6-8891-C1BB2F81B7CC}">
      <p1710:readonlyRecommended xmlns:p1710="http://schemas.microsoft.com/office/powerpoint/2017/10/main" val="0"/>
    </p:ext>
  </p:extLst>
</p:presentationPr>
</file>

<file path=ppt/tableStyles.xml><?xml version="1.0" encoding="utf-8"?>
<a:tblStyleLst xmlns:r="http://schemas.openxmlformats.org/officeDocument/2006/relationships"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showOutlineIcons="0" horzBarState="maximized">
    <p:restoredLeft sz="16000"/>
    <p:restoredTop sz="0"/>
  </p:normalViewPr>
  <p:slideViewPr>
    <p:cSldViewPr>
      <p:cViewPr>
        <p:scale>
          <a:sx n="73" d="100"/>
          <a:sy n="73" d="100"/>
        </p:scale>
        <p:origin x="0" y="0"/>
      </p:cViewPr>
    </p:cSldViewPr>
  </p:slideViewPr>
  <p:notesViewPr>
    <p:cSldViewPr>
      <p:cViewPr>
        <p:scale>
          <a:sx n="1" d="100"/>
          <a:sy n="1" d="100"/>
        </p:scale>
        <p:origin x="0" y="0"/>
      </p:cViewPr>
    </p:cSldViewPr>
  </p:notesViewPr>
</p:viewPr>
</file>

<file path=ppt/_rels/presentation.xml.rels>&#65279;<?xml version="1.0" encoding="utf-8" standalone="yes"?><Relationships xmlns="http://schemas.openxmlformats.org/package/2006/relationships"><Relationship Id="rId1" Type="http://schemas.openxmlformats.org/officeDocument/2006/relationships/slideMaster" Target="slideMasters/slideMaster1.xml" /><Relationship Id="rId10" Type="http://schemas.openxmlformats.org/officeDocument/2006/relationships/slide" Target="slides/slide8.xml" /><Relationship Id="rId11" Type="http://schemas.openxmlformats.org/officeDocument/2006/relationships/slide" Target="slides/slide9.xml" /><Relationship Id="rId12" Type="http://schemas.openxmlformats.org/officeDocument/2006/relationships/slide" Target="slides/slide10.xml" /><Relationship Id="rId13" Type="http://schemas.openxmlformats.org/officeDocument/2006/relationships/slide" Target="slides/slide11.xml" /><Relationship Id="rId14" Type="http://schemas.openxmlformats.org/officeDocument/2006/relationships/slide" Target="slides/slide12.xml" /><Relationship Id="rId15" Type="http://schemas.openxmlformats.org/officeDocument/2006/relationships/tags" Target="tags/tag1.xml" /><Relationship Id="rId16" Type="http://schemas.openxmlformats.org/officeDocument/2006/relationships/presProps" Target="presProps.xml" /><Relationship Id="rId17" Type="http://schemas.openxmlformats.org/officeDocument/2006/relationships/viewProps" Target="viewProps.xml" /><Relationship Id="rId18" Type="http://schemas.openxmlformats.org/officeDocument/2006/relationships/theme" Target="theme/theme1.xml" /><Relationship Id="rId19" Type="http://schemas.openxmlformats.org/officeDocument/2006/relationships/tableStyles" Target="tableStyles.xml" /><Relationship Id="rId2" Type="http://schemas.openxmlformats.org/officeDocument/2006/relationships/slideMaster" Target="slideMasters/slideMaster2.xml" /><Relationship Id="rId3" Type="http://schemas.openxmlformats.org/officeDocument/2006/relationships/slide" Target="slides/slide1.xml" /><Relationship Id="rId4" Type="http://schemas.openxmlformats.org/officeDocument/2006/relationships/slide" Target="slides/slide2.xml" /><Relationship Id="rId5" Type="http://schemas.openxmlformats.org/officeDocument/2006/relationships/slide" Target="slides/slide3.xml" /><Relationship Id="rId6" Type="http://schemas.openxmlformats.org/officeDocument/2006/relationships/slide" Target="slides/slide4.xml" /><Relationship Id="rId7" Type="http://schemas.openxmlformats.org/officeDocument/2006/relationships/slide" Target="slides/slide5.xml" /><Relationship Id="rId8" Type="http://schemas.openxmlformats.org/officeDocument/2006/relationships/slide" Target="slides/slide6.xml" /><Relationship Id="rId9" Type="http://schemas.openxmlformats.org/officeDocument/2006/relationships/slide" Target="slides/slide7.xml" /></Relationships>
</file>

<file path=ppt/slideLayouts/_rels/slideLayout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2.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3.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4.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5.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6.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7.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8.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9.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0.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1.xml.rels>&#65279;<?xml version="1.0" encoding="utf-8" standalone="yes"?><Relationships xmlns="http://schemas.openxmlformats.org/package/2006/relationships"><Relationship Id="rId1" Type="http://schemas.openxmlformats.org/officeDocument/2006/relationships/slideMaster" Target="../slideMasters/slideMaster1.xml" /></Relationships>
</file>

<file path=ppt/slideLayouts/_rels/slideLayout1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3.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4.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5.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6.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7.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8.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19.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0.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1.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_rels/slideLayout22.xml.rels>&#65279;<?xml version="1.0" encoding="utf-8" standalone="yes"?><Relationships xmlns="http://schemas.openxmlformats.org/package/2006/relationships"><Relationship Id="rId1" Type="http://schemas.openxmlformats.org/officeDocument/2006/relationships/slideMaster" Target="../slideMasters/slideMaster2.xml" /></Relationships>
</file>

<file path=ppt/slideLayouts/slideLayout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title=""/>
        <p:cNvGrpSpPr/>
        <p:nvPr/>
      </p:nvGrpSpPr>
      <p:grpSpPr>
        <a:xfrm>
          <a:off x="0" y="0"/>
          <a:ext cx="0" cy="0"/>
        </a:xfrm>
      </p:grpSpPr>
      <p:sp>
        <p:nvSpPr>
          <p:cNvPr id="2" name="Title 1" title=""/>
          <p:cNvSpPr>
            <a:spLocks noGrp="1"/>
          </p:cNvSpPr>
          <p:nvPr>
            <p:ph type="ctrTitle"/>
          </p:nvPr>
        </p:nvSpPr>
        <p:spPr/>
        <p:txBody>
          <a:bodyPr/>
          <a:lstStyle/>
          <a:p>
            <a:r>
              <a:rPr lang="en-US" smtClean="0"/>
              <a:t>Click to edit Master title style</a:t>
            </a:r>
            <a:endParaRPr lang="en-US"/>
          </a:p>
        </p:txBody>
      </p:sp>
      <p:sp>
        <p:nvSpPr>
          <p:cNvPr id="3" name="Subtitle 2" title=""/>
          <p:cNvSpPr>
            <a:spLocks noGrp="1"/>
          </p:cNvSpPr>
          <p:nvPr>
            <p:ph type="subTitle" idx="1"/>
          </p:nvPr>
        </p:nvSpPr>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title=""/>
          <p:cNvSpPr>
            <a:spLocks noGrp="1"/>
          </p:cNvSpPr>
          <p:nvPr>
            <p:ph type="dt" sz="half" idx="2"/>
          </p:nvPr>
        </p:nvSpPr>
        <p:spPr/>
        <p:txBody>
          <a:bodyPr/>
          <a:lstStyle/>
          <a:p>
            <a:fld id="{6573638D-0029-49CB-8EE6-A95C48F571B0}"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idx="1"/>
          </p:nvPr>
        </p:nvSpPr>
        <p:spPr/>
        <p:txBody>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56F406E-1524-429C-9360-A591ACD1178C}"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title=""/>
        <p:cNvGrpSpPr/>
        <p:nvPr/>
      </p:nvGrpSpPr>
      <p:grpSpPr>
        <a:xfrm>
          <a:off x="0" y="0"/>
          <a:ext cx="0" cy="0"/>
        </a:xfrm>
      </p:grpSpPr>
      <p:sp>
        <p:nvSpPr>
          <p:cNvPr id="2" name="Title 1" title=""/>
          <p:cNvSpPr>
            <a:spLocks noGrp="1"/>
          </p:cNvSpPr>
          <p:nvPr>
            <p:ph type="title"/>
          </p:nvPr>
        </p:nvSpPr>
        <p:spPr/>
        <p:txBody>
          <a:bodyPr anchor="t"/>
          <a:lstStyle>
            <a:lvl1pPr algn="l">
              <a:defRPr sz="4000" b="1" cap="all"/>
            </a:lvl1p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r>
              <a:rPr lang="en-US" smtClean="0"/>
              <a:t>Click to edit Master text styles</a:t>
            </a:r>
          </a:p>
        </p:txBody>
      </p:sp>
      <p:sp>
        <p:nvSpPr>
          <p:cNvPr id="4" name="Date Placeholder 3" title=""/>
          <p:cNvSpPr>
            <a:spLocks noGrp="1"/>
          </p:cNvSpPr>
          <p:nvPr>
            <p:ph type="dt" sz="half" idx="2"/>
          </p:nvPr>
        </p:nvSpPr>
        <p:spPr/>
        <p:txBody>
          <a:bodyPr/>
          <a:lstStyle/>
          <a:p>
            <a:fld id="{0FFFDCD5-9E0A-4EF0-9057-32EB4060BE6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Content Placeholder 2" title=""/>
          <p:cNvSpPr>
            <a:spLocks noGrp="1"/>
          </p:cNvSpPr>
          <p:nvPr>
            <p:ph sz="half" idx="1"/>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title=""/>
          <p:cNvSpPr>
            <a:spLocks noGrp="1"/>
          </p:cNvSpPr>
          <p:nvPr>
            <p:ph sz="half" idx="2"/>
          </p:nvPr>
        </p:nvSpPr>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title=""/>
          <p:cNvSpPr>
            <a:spLocks noGrp="1"/>
          </p:cNvSpPr>
          <p:nvPr>
            <p:ph type="dt" sz="half" idx="3"/>
          </p:nvPr>
        </p:nvSpPr>
        <p:spPr/>
        <p:txBody>
          <a:bodyPr/>
          <a:lstStyle/>
          <a:p>
            <a:fld id="{7220D71B-BB40-41CE-B68F-CE560B862ECB}"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Text Placeholder 2" title=""/>
          <p:cNvSpPr>
            <a:spLocks noGrp="1"/>
          </p:cNvSpPr>
          <p:nvPr>
            <p:ph type="body" idx="1"/>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4" name="Content Placeholder 3" title=""/>
          <p:cNvSpPr>
            <a:spLocks noGrp="1"/>
          </p:cNvSpPr>
          <p:nvPr>
            <p:ph sz="half" idx="2"/>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title=""/>
          <p:cNvSpPr>
            <a:spLocks noGrp="1"/>
          </p:cNvSpPr>
          <p:nvPr>
            <p:ph type="body" sz="quarter" idx="3"/>
          </p:nvPr>
        </p:nvSpPr>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r>
              <a:rPr lang="en-US" smtClean="0"/>
              <a:t>Click to edit Master text styles</a:t>
            </a:r>
          </a:p>
        </p:txBody>
      </p:sp>
      <p:sp>
        <p:nvSpPr>
          <p:cNvPr id="6" name="Content Placeholder 5" title=""/>
          <p:cNvSpPr>
            <a:spLocks noGrp="1"/>
          </p:cNvSpPr>
          <p:nvPr>
            <p:ph sz="quarter" idx="4"/>
          </p:nvPr>
        </p:nvSpPr>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title=""/>
          <p:cNvSpPr>
            <a:spLocks noGrp="1"/>
          </p:cNvSpPr>
          <p:nvPr>
            <p:ph type="dt" sz="half" idx="5"/>
          </p:nvPr>
        </p:nvSpPr>
        <p:spPr/>
        <p:txBody>
          <a:bodyPr/>
          <a:lstStyle/>
          <a:p>
            <a:fld id="{B24D78B0-DCC7-405F-81F8-0AF268E4C173}" type="datetimeFigureOut">
              <a:rPr lang="en-US" smtClean="0"/>
              <a:t>11/7/2009</a:t>
            </a:fld>
            <a:endParaRPr lang="en-US"/>
          </a:p>
        </p:txBody>
      </p:sp>
      <p:sp>
        <p:nvSpPr>
          <p:cNvPr id="8" name="Footer Placeholder 7" title=""/>
          <p:cNvSpPr>
            <a:spLocks noGrp="1"/>
          </p:cNvSpPr>
          <p:nvPr>
            <p:ph type="ftr" sz="quarter" idx="6"/>
          </p:nvPr>
        </p:nvSpPr>
        <p:spPr/>
        <p:txBody>
          <a:bodyPr/>
          <a:lstStyle/>
          <a:p>
            <a:endParaRPr lang="en-US"/>
          </a:p>
        </p:txBody>
      </p:sp>
      <p:sp>
        <p:nvSpPr>
          <p:cNvPr id="9" name="Slide Number Placeholder 8" title=""/>
          <p:cNvSpPr>
            <a:spLocks noGrp="1"/>
          </p:cNvSpPr>
          <p:nvPr>
            <p:ph type="sldNum" sz="quarter" idx="7"/>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Date Placeholder 2" title=""/>
          <p:cNvSpPr>
            <a:spLocks noGrp="1"/>
          </p:cNvSpPr>
          <p:nvPr>
            <p:ph type="dt" sz="half" idx="1"/>
          </p:nvPr>
        </p:nvSpPr>
        <p:spPr/>
        <p:txBody>
          <a:bodyPr/>
          <a:lstStyle/>
          <a:p>
            <a:fld id="{1BB2ABA9-8C2C-4429-BBC6-CEAAFEE09D6F}" type="datetimeFigureOut">
              <a:rPr lang="en-US" smtClean="0"/>
              <a:t>11/7/2009</a:t>
            </a:fld>
            <a:endParaRPr lang="en-US"/>
          </a:p>
        </p:txBody>
      </p:sp>
      <p:sp>
        <p:nvSpPr>
          <p:cNvPr id="4" name="Footer Placeholder 3" title=""/>
          <p:cNvSpPr>
            <a:spLocks noGrp="1"/>
          </p:cNvSpPr>
          <p:nvPr>
            <p:ph type="ftr" sz="quarter" idx="2"/>
          </p:nvPr>
        </p:nvSpPr>
        <p:spPr/>
        <p:txBody>
          <a:bodyPr/>
          <a:lstStyle/>
          <a:p>
            <a:endParaRPr lang="en-US"/>
          </a:p>
        </p:txBody>
      </p:sp>
      <p:sp>
        <p:nvSpPr>
          <p:cNvPr id="5" name="Slide Number Placeholder 4" title=""/>
          <p:cNvSpPr>
            <a:spLocks noGrp="1"/>
          </p:cNvSpPr>
          <p:nvPr>
            <p:ph type="sldNum" sz="quarter" idx="3"/>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title=""/>
        <p:cNvGrpSpPr/>
        <p:nvPr/>
      </p:nvGrpSpPr>
      <p:grpSpPr>
        <a:xfrm>
          <a:off x="0" y="0"/>
          <a:ext cx="0" cy="0"/>
        </a:xfrm>
      </p:grpSpPr>
      <p:sp>
        <p:nvSpPr>
          <p:cNvPr id="2" name="Date Placeholder 1" title=""/>
          <p:cNvSpPr>
            <a:spLocks noGrp="1"/>
          </p:cNvSpPr>
          <p:nvPr>
            <p:ph type="dt" sz="half"/>
          </p:nvPr>
        </p:nvSpPr>
        <p:spPr/>
        <p:txBody>
          <a:bodyPr/>
          <a:lstStyle/>
          <a:p>
            <a:fld id="{002708C4-BCDB-4001-BA3D-61376C71B1E4}" type="datetimeFigureOut">
              <a:rPr lang="en-US" smtClean="0"/>
              <a:t>11/7/2009</a:t>
            </a:fld>
            <a:endParaRPr lang="en-US"/>
          </a:p>
        </p:txBody>
      </p:sp>
      <p:sp>
        <p:nvSpPr>
          <p:cNvPr id="3" name="Footer Placeholder 2" title=""/>
          <p:cNvSpPr>
            <a:spLocks noGrp="1"/>
          </p:cNvSpPr>
          <p:nvPr>
            <p:ph type="ftr" sz="quarter" idx="1"/>
          </p:nvPr>
        </p:nvSpPr>
        <p:spPr/>
        <p:txBody>
          <a:bodyPr/>
          <a:lstStyle/>
          <a:p>
            <a:endParaRPr lang="en-US"/>
          </a:p>
        </p:txBody>
      </p:sp>
      <p:sp>
        <p:nvSpPr>
          <p:cNvPr id="4" name="Slide Number Placeholder 3" title=""/>
          <p:cNvSpPr>
            <a:spLocks noGrp="1"/>
          </p:cNvSpPr>
          <p:nvPr>
            <p:ph type="sldNum" sz="quarter" idx="2"/>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Content Placeholder 2" title=""/>
          <p:cNvSpPr>
            <a:spLocks noGrp="1"/>
          </p:cNvSpPr>
          <p:nvPr>
            <p:ph idx="1"/>
          </p:nvPr>
        </p:nvSpPr>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DE64BE8A-90E3-498B-9D4B-44034D4FF73E}"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title=""/>
        <p:cNvGrpSpPr/>
        <p:nvPr/>
      </p:nvGrpSpPr>
      <p:grpSpPr>
        <a:xfrm>
          <a:off x="0" y="0"/>
          <a:ext cx="0" cy="0"/>
        </a:xfrm>
      </p:grpSpPr>
      <p:sp>
        <p:nvSpPr>
          <p:cNvPr id="2" name="Title 1" title=""/>
          <p:cNvSpPr>
            <a:spLocks noGrp="1"/>
          </p:cNvSpPr>
          <p:nvPr>
            <p:ph type="title"/>
          </p:nvPr>
        </p:nvSpPr>
        <p:spPr/>
        <p:txBody>
          <a:bodyPr anchor="b"/>
          <a:lstStyle>
            <a:lvl1pPr algn="l">
              <a:defRPr sz="2000" b="1"/>
            </a:lvl1pPr>
          </a:lstStyle>
          <a:p>
            <a:r>
              <a:rPr lang="en-US" smtClean="0"/>
              <a:t>Click to edit Master title style</a:t>
            </a:r>
            <a:endParaRPr lang="en-US"/>
          </a:p>
        </p:txBody>
      </p:sp>
      <p:sp>
        <p:nvSpPr>
          <p:cNvPr id="3" name="Picture Placeholder 2" title=""/>
          <p:cNvSpPr>
            <a:spLocks noGrp="1"/>
          </p:cNvSpPr>
          <p:nvPr>
            <p:ph type="pic" idx="1"/>
          </p:nvPr>
        </p:nvSpPr>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title=""/>
          <p:cNvSpPr>
            <a:spLocks noGrp="1"/>
          </p:cNvSpPr>
          <p:nvPr>
            <p:ph type="body" sz="half" idx="2"/>
          </p:nvPr>
        </p:nvSpPr>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r>
              <a:rPr lang="en-US" smtClean="0"/>
              <a:t>Click to edit Master text styles</a:t>
            </a:r>
          </a:p>
        </p:txBody>
      </p:sp>
      <p:sp>
        <p:nvSpPr>
          <p:cNvPr id="5" name="Date Placeholder 4" title=""/>
          <p:cNvSpPr>
            <a:spLocks noGrp="1"/>
          </p:cNvSpPr>
          <p:nvPr>
            <p:ph type="dt" sz="half" idx="3"/>
          </p:nvPr>
        </p:nvSpPr>
        <p:spPr/>
        <p:txBody>
          <a:bodyPr/>
          <a:lstStyle/>
          <a:p>
            <a:fld id="{0A959051-21F4-4D6F-9D16-14D4D6014A5D}" type="datetimeFigureOut">
              <a:rPr lang="en-US" smtClean="0"/>
              <a:t>11/7/2009</a:t>
            </a:fld>
            <a:endParaRPr lang="en-US"/>
          </a:p>
        </p:txBody>
      </p:sp>
      <p:sp>
        <p:nvSpPr>
          <p:cNvPr id="6" name="Footer Placeholder 5" title=""/>
          <p:cNvSpPr>
            <a:spLocks noGrp="1"/>
          </p:cNvSpPr>
          <p:nvPr>
            <p:ph type="ftr" sz="quarter" idx="4"/>
          </p:nvPr>
        </p:nvSpPr>
        <p:spPr/>
        <p:txBody>
          <a:bodyPr/>
          <a:lstStyle/>
          <a:p>
            <a:endParaRPr lang="en-US"/>
          </a:p>
        </p:txBody>
      </p:sp>
      <p:sp>
        <p:nvSpPr>
          <p:cNvPr id="7" name="Slide Number Placeholder 6" title=""/>
          <p:cNvSpPr>
            <a:spLocks noGrp="1"/>
          </p:cNvSpPr>
          <p:nvPr>
            <p:ph type="sldNum" sz="quarter" idx="5"/>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title=""/>
        <p:cNvGrpSpPr/>
        <p:nvPr/>
      </p:nvGrpSpPr>
      <p:grpSpPr>
        <a:xfrm>
          <a:off x="0" y="0"/>
          <a:ext cx="0" cy="0"/>
        </a:xfrm>
      </p:grpSpPr>
      <p:sp>
        <p:nvSpPr>
          <p:cNvPr id="2" name="Title 1" title=""/>
          <p:cNvSpPr>
            <a:spLocks noGrp="1"/>
          </p:cNvSpPr>
          <p:nvPr>
            <p:ph type="title"/>
          </p:nvPr>
        </p:nvSpPr>
        <p:spPr/>
        <p:txBody>
          <a:bodyPr/>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7F429E90-E40E-40B6-BBDB-77D43AFA8271}"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title=""/>
        <p:cNvGrpSpPr/>
        <p:nvPr/>
      </p:nvGrpSpPr>
      <p:grpSpPr>
        <a:xfrm>
          <a:off x="0" y="0"/>
          <a:ext cx="0" cy="0"/>
        </a:xfrm>
      </p:grpSpPr>
      <p:sp>
        <p:nvSpPr>
          <p:cNvPr id="2" name="Vertical Title 1" title=""/>
          <p:cNvSpPr>
            <a:spLocks noGrp="1"/>
          </p:cNvSpPr>
          <p:nvPr>
            <p:ph type="title" orient="vert"/>
          </p:nvPr>
        </p:nvSpPr>
        <p:spPr/>
        <p:txBody>
          <a:bodyPr vert="eaVert"/>
          <a:lstStyle/>
          <a:p>
            <a:r>
              <a:rPr lang="en-US" smtClean="0"/>
              <a:t>Click to edit Master title style</a:t>
            </a:r>
            <a:endParaRPr lang="en-US"/>
          </a:p>
        </p:txBody>
      </p:sp>
      <p:sp>
        <p:nvSpPr>
          <p:cNvPr id="3" name="Vertical Text Placeholder 2" title=""/>
          <p:cNvSpPr>
            <a:spLocks noGrp="1"/>
          </p:cNvSpPr>
          <p:nvPr>
            <p:ph type="body" orient="vert" idx="1"/>
          </p:nvPr>
        </p:nvSpPr>
        <p:spPr/>
        <p:txBody>
          <a:bodyPr vert="eaVert"/>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p:txBody>
          <a:bodyPr/>
          <a:lstStyle/>
          <a:p>
            <a:fld id="{6CEE0C8E-3CDA-4F9C-ADC0-5DD42F125D89}" type="datetimeFigureOut">
              <a:rPr lang="en-US" smtClean="0"/>
              <a:t>11/7/2009</a:t>
            </a:fld>
            <a:endParaRPr lang="en-US"/>
          </a:p>
        </p:txBody>
      </p:sp>
      <p:sp>
        <p:nvSpPr>
          <p:cNvPr id="5" name="Footer Placeholder 4" title=""/>
          <p:cNvSpPr>
            <a:spLocks noGrp="1"/>
          </p:cNvSpPr>
          <p:nvPr>
            <p:ph type="ftr" sz="quarter" idx="3"/>
          </p:nvPr>
        </p:nvSpPr>
        <p:spPr/>
        <p:txBody>
          <a:bodyPr/>
          <a:lstStyle/>
          <a:p>
            <a:endParaRPr lang="en-US"/>
          </a:p>
        </p:txBody>
      </p:sp>
      <p:sp>
        <p:nvSpPr>
          <p:cNvPr id="6" name="Slide Number Placeholder 5" title=""/>
          <p:cNvSpPr>
            <a:spLocks noGrp="1"/>
          </p:cNvSpPr>
          <p:nvPr>
            <p:ph type="sldNum" sz="quarter" idx="4"/>
          </p:nvPr>
        </p:nvSpPr>
        <p:spPr/>
        <p:txBody>
          <a:bodyPr/>
          <a:lstStyle/>
          <a:p>
            <a:fld id="{93AE1883-0942-4AA3-9DB2-9C7C3A0314B1}" type="slidenum">
              <a:rPr lang="en-US" smtClean="0"/>
              <a:t>‹#›</a:t>
            </a:fld>
            <a:endParaRPr lang="en-US"/>
          </a:p>
        </p:txBody>
      </p:sp>
    </p:spTree>
  </p:cSld>
  <p:clrMapOvr>
    <a:masterClrMapping/>
  </p:clrMapOvr>
  <p:transition/>
  <p:timing/>
</p:sldLayout>
</file>

<file path=ppt/slideLayouts/slideLayout1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 preserve="1">
  <p:cSld name="Title Slide">
    <p:spTree>
      <p:nvGrpSpPr>
        <p:cNvPr id="1" name=""/>
        <p:cNvGrpSpPr/>
        <p:nvPr/>
      </p:nvGrpSpPr>
      <p:grpSpPr>
        <a:xfrm>
          <a:off x="0" y="0"/>
          <a: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US"/>
          </a:p>
        </p:txBody>
      </p:sp>
      <p:sp>
        <p:nvSpPr>
          <p:cNvPr id="3" name="Subtitle 2"/>
          <p:cNvSpPr>
            <a:spLocks noGrp="1"/>
          </p:cNvSpPr>
          <p:nvPr>
            <p:ph type="subTitle" idx="1"/>
          </p:nvPr>
        </p:nvSpPr>
        <p:spPr>
          <a:xfrm>
            <a:off x="1371600" y="3886200"/>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smtClean="0"/>
              <a:t>Click to edit Master subtitle style</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3.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 preserve="1">
  <p:cSld name="Title and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4.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secHead" preserve="1">
  <p:cSld name="Section Header">
    <p:spTree>
      <p:nvGrpSpPr>
        <p:cNvPr id="1" name=""/>
        <p:cNvGrpSpPr/>
        <p:nvPr/>
      </p:nvGrpSpPr>
      <p:grpSpPr>
        <a:xfrm>
          <a:off x="0" y="0"/>
          <a: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US"/>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smtClean="0"/>
              <a:t>Click to edit Master text styles</a:t>
            </a:r>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5.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Obj" preserve="1">
  <p:cSld name="Two Conten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6.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woTxTwoObj" preserve="1">
  <p:cSld name="Comparison">
    <p:spTree>
      <p:nvGrpSpPr>
        <p:cNvPr id="1" name=""/>
        <p:cNvGrpSpPr/>
        <p:nvPr/>
      </p:nvGrpSpPr>
      <p:grpSpPr>
        <a:xfrm>
          <a:off x="0" y="0"/>
          <a: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US"/>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7" name="Date Placeholder 6"/>
          <p:cNvSpPr>
            <a:spLocks noGrp="1"/>
          </p:cNvSpPr>
          <p:nvPr>
            <p:ph type="dt" sz="half" idx="10"/>
          </p:nvPr>
        </p:nvSpPr>
        <p:spPr/>
        <p:txBody>
          <a:bodyPr/>
          <a:lstStyle/>
          <a:p>
            <a:fld id="{1D8BD707-D9CF-40AE-B4C6-C98DA3205C09}" type="datetimeFigureOut">
              <a:rPr lang="en-US" smtClean="0"/>
              <a:t>8/1/2011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7.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titleOnly" preserve="1">
  <p:cSld name="Title Only">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Date Placeholder 2"/>
          <p:cNvSpPr>
            <a:spLocks noGrp="1"/>
          </p:cNvSpPr>
          <p:nvPr>
            <p:ph type="dt" sz="half" idx="10"/>
          </p:nvPr>
        </p:nvSpPr>
        <p:spPr/>
        <p:txBody>
          <a:bodyPr/>
          <a:lstStyle/>
          <a:p>
            <a:fld id="{1D8BD707-D9CF-40AE-B4C6-C98DA3205C09}" type="datetimeFigureOut">
              <a:rPr lang="en-US" smtClean="0"/>
              <a:t>8/1/2011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8.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blank" preserve="1">
  <p:cSld name="Blank">
    <p:spTree>
      <p:nvGrpSpPr>
        <p:cNvPr id="1" name=""/>
        <p:cNvGrpSpPr/>
        <p:nvPr/>
      </p:nvGrpSpPr>
      <p:grpSpPr>
        <a:xfrm>
          <a:off x="0" y="0"/>
          <a:ext cx="0" cy="0"/>
        </a:xfrm>
      </p:grpSpPr>
      <p:sp>
        <p:nvSpPr>
          <p:cNvPr id="2" name="Date Placeholder 1"/>
          <p:cNvSpPr>
            <a:spLocks noGrp="1"/>
          </p:cNvSpPr>
          <p:nvPr>
            <p:ph type="dt" sz="half" idx="10"/>
          </p:nvPr>
        </p:nvSpPr>
        <p:spPr/>
        <p:txBody>
          <a:bodyPr/>
          <a:lstStyle/>
          <a:p>
            <a:fld id="{1D8BD707-D9CF-40AE-B4C6-C98DA3205C09}" type="datetimeFigureOut">
              <a:rPr lang="en-US" smtClean="0"/>
              <a:t>8/1/2011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19.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objTx" preserve="1">
  <p:cSld name="Content with Caption">
    <p:spTree>
      <p:nvGrpSpPr>
        <p:cNvPr id="1" name=""/>
        <p:cNvGrpSpPr/>
        <p:nvPr/>
      </p:nvGrpSpPr>
      <p:grpSpPr>
        <a:xfrm>
          <a:off x="0" y="0"/>
          <a: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US"/>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0.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picTx" preserve="1">
  <p:cSld name="Picture with Caption">
    <p:spTree>
      <p:nvGrpSpPr>
        <p:cNvPr id="1" name=""/>
        <p:cNvGrpSpPr/>
        <p:nvPr/>
      </p:nvGrpSpPr>
      <p:grpSpPr>
        <a:xfrm>
          <a:off x="0" y="0"/>
          <a: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US"/>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Date Placeholder 4"/>
          <p:cNvSpPr>
            <a:spLocks noGrp="1"/>
          </p:cNvSpPr>
          <p:nvPr>
            <p:ph type="dt" sz="half" idx="10"/>
          </p:nvPr>
        </p:nvSpPr>
        <p:spPr/>
        <p:txBody>
          <a:bodyPr/>
          <a:lstStyle/>
          <a:p>
            <a:fld id="{1D8BD707-D9CF-40AE-B4C6-C98DA3205C09}" type="datetimeFigureOut">
              <a:rPr lang="en-US" smtClean="0"/>
              <a:t>8/1/2011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1.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x" preserve="1">
  <p:cSld name="Title and Vertical Text">
    <p:spTree>
      <p:nvGrpSpPr>
        <p:cNvPr id="1" name=""/>
        <p:cNvGrpSpPr/>
        <p:nvPr/>
      </p:nvGrpSpPr>
      <p:grpSpPr>
        <a:xfrm>
          <a:off x="0" y="0"/>
          <a:ext cx="0" cy="0"/>
        </a:xfrm>
      </p:grpSpPr>
      <p:sp>
        <p:nvSpPr>
          <p:cNvPr id="2" name="Title 1"/>
          <p:cNvSpPr>
            <a:spLocks noGrp="1"/>
          </p:cNvSpPr>
          <p:nvPr>
            <p:ph type="title"/>
          </p:nvPr>
        </p:nvSpPr>
        <p:spPr/>
        <p:txBody>
          <a:bodyPr/>
          <a:lstStyle/>
          <a:p>
            <a:r>
              <a:rPr lang="en-US" smtClean="0"/>
              <a:t>Click to edit Master title style</a:t>
            </a:r>
            <a:endParaRPr lang="en-US"/>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Layouts/slideLayout22.xml><?xml version="1.0" encoding="utf-8"?>
<p:sldLayout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type="vertTitleAndTx" preserve="1">
  <p:cSld name="Vertical Title and Text">
    <p:spTree>
      <p:nvGrpSpPr>
        <p:cNvPr id="1" name=""/>
        <p:cNvGrpSpPr/>
        <p:nvPr/>
      </p:nvGrpSpPr>
      <p:grpSpPr>
        <a:xfrm>
          <a:off x="0" y="0"/>
          <a: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US"/>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10"/>
          </p:nvPr>
        </p:nvSpPr>
        <p:spPr/>
        <p:txBody>
          <a:bodyPr/>
          <a:lstStyle/>
          <a:p>
            <a:fld id="{1D8BD707-D9CF-40AE-B4C6-C98DA3205C09}" type="datetimeFigureOut">
              <a:rPr lang="en-US" smtClean="0"/>
              <a:t>8/1/2011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B6F15528-21DE-4FAA-801E-634DDDAF4B2B}" type="slidenum">
              <a:rPr lang="en-US" smtClean="0"/>
              <a:t>‹#›</a:t>
            </a:fld>
            <a:endParaRPr lang="en-US"/>
          </a:p>
        </p:txBody>
      </p:sp>
    </p:spTree>
  </p:cSld>
  <p:clrMapOvr>
    <a:masterClrMapping/>
  </p:clrMapOvr>
  <p:transition/>
  <p:timing/>
</p:sldLayout>
</file>

<file path=ppt/slideMasters/_rels/slideMaster1.xml.rels>&#65279;<?xml version="1.0" encoding="utf-8" standalone="yes"?><Relationships xmlns="http://schemas.openxmlformats.org/package/2006/relationships"><Relationship Id="rId1" Type="http://schemas.openxmlformats.org/officeDocument/2006/relationships/slideLayout" Target="../slideLayouts/slideLayout1.xml" /><Relationship Id="rId10" Type="http://schemas.openxmlformats.org/officeDocument/2006/relationships/slideLayout" Target="../slideLayouts/slideLayout10.xml" /><Relationship Id="rId11" Type="http://schemas.openxmlformats.org/officeDocument/2006/relationships/slideLayout" Target="../slideLayouts/slideLayout11.xml" /><Relationship Id="rId12" Type="http://schemas.openxmlformats.org/officeDocument/2006/relationships/theme" Target="../theme/theme1.xml" /><Relationship Id="rId2" Type="http://schemas.openxmlformats.org/officeDocument/2006/relationships/slideLayout" Target="../slideLayouts/slideLayout2.xml" /><Relationship Id="rId3" Type="http://schemas.openxmlformats.org/officeDocument/2006/relationships/slideLayout" Target="../slideLayouts/slideLayout3.xml" /><Relationship Id="rId4" Type="http://schemas.openxmlformats.org/officeDocument/2006/relationships/slideLayout" Target="../slideLayouts/slideLayout4.xml" /><Relationship Id="rId5" Type="http://schemas.openxmlformats.org/officeDocument/2006/relationships/slideLayout" Target="../slideLayouts/slideLayout5.xml" /><Relationship Id="rId6" Type="http://schemas.openxmlformats.org/officeDocument/2006/relationships/slideLayout" Target="../slideLayouts/slideLayout6.xml" /><Relationship Id="rId7" Type="http://schemas.openxmlformats.org/officeDocument/2006/relationships/slideLayout" Target="../slideLayouts/slideLayout7.xml" /><Relationship Id="rId8" Type="http://schemas.openxmlformats.org/officeDocument/2006/relationships/slideLayout" Target="../slideLayouts/slideLayout8.xml" /><Relationship Id="rId9" Type="http://schemas.openxmlformats.org/officeDocument/2006/relationships/slideLayout" Target="../slideLayouts/slideLayout9.xml" /></Relationships>
</file>

<file path=ppt/slideMasters/_rels/slideMaster2.xml.rels>&#65279;<?xml version="1.0" encoding="utf-8" standalone="yes"?><Relationships xmlns="http://schemas.openxmlformats.org/package/2006/relationships"><Relationship Id="rId1" Type="http://schemas.openxmlformats.org/officeDocument/2006/relationships/slideLayout" Target="../slideLayouts/slideLayout12.xml" /><Relationship Id="rId10" Type="http://schemas.openxmlformats.org/officeDocument/2006/relationships/slideLayout" Target="../slideLayouts/slideLayout21.xml" /><Relationship Id="rId11" Type="http://schemas.openxmlformats.org/officeDocument/2006/relationships/slideLayout" Target="../slideLayouts/slideLayout22.xml" /><Relationship Id="rId12" Type="http://schemas.openxmlformats.org/officeDocument/2006/relationships/theme" Target="../theme/theme2.xml" /><Relationship Id="rId2" Type="http://schemas.openxmlformats.org/officeDocument/2006/relationships/slideLayout" Target="../slideLayouts/slideLayout13.xml" /><Relationship Id="rId3" Type="http://schemas.openxmlformats.org/officeDocument/2006/relationships/slideLayout" Target="../slideLayouts/slideLayout14.xml" /><Relationship Id="rId4" Type="http://schemas.openxmlformats.org/officeDocument/2006/relationships/slideLayout" Target="../slideLayouts/slideLayout15.xml" /><Relationship Id="rId5" Type="http://schemas.openxmlformats.org/officeDocument/2006/relationships/slideLayout" Target="../slideLayouts/slideLayout16.xml" /><Relationship Id="rId6" Type="http://schemas.openxmlformats.org/officeDocument/2006/relationships/slideLayout" Target="../slideLayouts/slideLayout17.xml" /><Relationship Id="rId7" Type="http://schemas.openxmlformats.org/officeDocument/2006/relationships/slideLayout" Target="../slideLayouts/slideLayout18.xml" /><Relationship Id="rId8" Type="http://schemas.openxmlformats.org/officeDocument/2006/relationships/slideLayout" Target="../slideLayouts/slideLayout19.xml" /><Relationship Id="rId9" Type="http://schemas.openxmlformats.org/officeDocument/2006/relationships/slideLayout" Target="../slideLayouts/slideLayout20.xml" /></Relationships>
</file>

<file path=ppt/slideMasters/slideMaster1.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title=""/>
        <p:cNvGrpSpPr/>
        <p:nvPr/>
      </p:nvGrpSpPr>
      <p:grpSpPr>
        <a:xfrm>
          <a:off x="0" y="0"/>
          <a:ext cx="0" cy="0"/>
        </a:xfrm>
      </p:grpSpPr>
      <p:sp>
        <p:nvSpPr>
          <p:cNvPr id="2" name="Title Placeholder 1" title=""/>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title=""/>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title=""/>
          <p:cNvSpPr>
            <a:spLocks noGrp="1"/>
          </p:cNvSpPr>
          <p:nvPr>
            <p:ph type="dt" sz="half" idx="2"/>
          </p:nvPr>
        </p:nvSpPr>
        <p:spPr>
          <a:xfrm>
            <a:off x="457200" y="6356350"/>
            <a:ext cx="21336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E8FD0B7A-F5DD-4F40-B4CB-3B2C354B893A}" type="datetimeFigureOut">
              <a:rPr lang="en-US" smtClean="0"/>
              <a:t>11/7/2009</a:t>
            </a:fld>
            <a:endParaRPr lang="en-US"/>
          </a:p>
        </p:txBody>
      </p:sp>
      <p:sp>
        <p:nvSpPr>
          <p:cNvPr id="5" name="Footer Placeholder 4" title=""/>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title=""/>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93AE1883-0942-4AA3-9DB2-9C7C3A0314B1}"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Masters/slideMaster2.xml><?xml version="1.0" encoding="utf-8"?>
<p:sldMaster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p:bg>
      <p:bgRef idx="1001">
        <a:schemeClr val="bg1"/>
      </p:bgRef>
    </p:bg>
    <p:spTree>
      <p:nvGrpSpPr>
        <p:cNvPr id="1" name=""/>
        <p:cNvGrpSpPr/>
        <p:nvPr/>
      </p:nvGrpSpPr>
      <p:grpSpPr>
        <a:xfrm>
          <a:off x="0" y="0"/>
          <a: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smtClean="0"/>
              <a:t>Click to edit Master title style</a:t>
            </a:r>
            <a:endParaRPr lang="en-US"/>
          </a:p>
        </p:txBody>
      </p:sp>
      <p:sp>
        <p:nvSpPr>
          <p:cNvPr id="3" name="Text Placeholder 2"/>
          <p:cNvSpPr>
            <a:spLocks noGrp="1"/>
          </p:cNvSpPr>
          <p:nvPr>
            <p:ph type="body" idx="1"/>
          </p:nvPr>
        </p:nvSpPr>
        <p:spPr>
          <a:xfrm>
            <a:off x="457200" y="1600200"/>
            <a:ext cx="8229600" cy="4525963"/>
          </a:xfrm>
          <a:prstGeom prst="rect">
            <a:avLst/>
          </a:prstGeom>
        </p:spPr>
        <p:txBody>
          <a:bodyPr vert="horz" lIns="91440" tIns="45720" rIns="91440" bIns="45720" rtlCol="0">
            <a:normAutofit/>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US"/>
          </a:p>
        </p:txBody>
      </p:sp>
      <p:sp>
        <p:nvSpPr>
          <p:cNvPr id="4" name="Date Placeholder 3"/>
          <p:cNvSpPr>
            <a:spLocks noGrp="1"/>
          </p:cNvSpPr>
          <p:nvPr>
            <p:ph type="dt" sz="half" idx="2"/>
          </p:nvPr>
        </p:nvSpPr>
        <p:spPr>
          <a:xfrm>
            <a:off x="457200" y="6356350"/>
            <a:ext cx="2133600" cy="365125"/>
          </a:xfrm>
          <a:prstGeom prst="rect">
            <a:avLst/>
          </a:prstGeom>
        </p:spPr>
        <p:txBody>
          <a:bodyPr vert="horz" lIns="91440" tIns="45720" rIns="91440" bIns="45720" rtlCol="0" anchor="ctr"/>
          <a:lstStyle>
            <a:defPPr>
              <a:defRPr lang="en-US"/>
            </a:defPPr>
            <a:lvl1pPr marL="0" algn="l"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1D8BD707-D9CF-40AE-B4C6-C98DA3205C09}" type="datetimeFigureOut">
              <a:rPr lang="en-US" smtClean="0"/>
              <a:t>8/1/2011</a:t>
            </a:fld>
            <a:endParaRPr lang="en-US"/>
          </a:p>
        </p:txBody>
      </p:sp>
      <p:sp>
        <p:nvSpPr>
          <p:cNvPr id="5" name="Footer Placeholder 4"/>
          <p:cNvSpPr>
            <a:spLocks noGrp="1"/>
          </p:cNvSpPr>
          <p:nvPr>
            <p:ph type="ftr" sz="quarter" idx="3"/>
          </p:nvPr>
        </p:nvSpPr>
        <p:spPr>
          <a:xfrm>
            <a:off x="3124200" y="6356350"/>
            <a:ext cx="2895600" cy="365125"/>
          </a:xfrm>
          <a:prstGeom prst="rect">
            <a:avLst/>
          </a:prstGeom>
        </p:spPr>
        <p:txBody>
          <a:bodyPr vert="horz" lIns="91440" tIns="45720" rIns="91440" bIns="45720" rtlCol="0" anchor="ctr"/>
          <a:lstStyle>
            <a:defPPr>
              <a:defRPr lang="en-US"/>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endParaRPr lang="en-US"/>
          </a:p>
        </p:txBody>
      </p:sp>
      <p:sp>
        <p:nvSpPr>
          <p:cNvPr id="6" name="Slide Number Placeholder 5"/>
          <p:cNvSpPr>
            <a:spLocks noGrp="1"/>
          </p:cNvSpPr>
          <p:nvPr>
            <p:ph type="sldNum" sz="quarter" idx="4"/>
          </p:nvPr>
        </p:nvSpPr>
        <p:spPr>
          <a:xfrm>
            <a:off x="6553200" y="6356350"/>
            <a:ext cx="2133600" cy="365125"/>
          </a:xfrm>
          <a:prstGeom prst="rect">
            <a:avLst/>
          </a:prstGeom>
        </p:spPr>
        <p:txBody>
          <a:bodyPr vert="horz" lIns="91440" tIns="45720" rIns="91440" bIns="45720" rtlCol="0" anchor="ctr"/>
          <a:lstStyle>
            <a:defPPr>
              <a:defRPr lang="en-US"/>
            </a:defPPr>
            <a:lvl1pPr marL="0" algn="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fld id="{B6F15528-21DE-4FAA-801E-634DDDAF4B2B}" type="slidenum">
              <a:rPr lang="en-US" smtClean="0"/>
              <a:t>‹#›</a:t>
            </a:fld>
            <a:endParaRPr lang="en-US"/>
          </a:p>
        </p:txBody>
      </p:sp>
    </p:spTree>
  </p:cSld>
  <p:clrMap bg1="lt1" tx1="dk1" bg2="lt2" tx2="dk2" accent1="accent1" accent2="accent2" accent3="accent3" accent4="accent4" accent5="accent5" accent6="accent6" hlink="hlink" folHlink="folHlink"/>
  <p:sldLayoutIdLst>
    <p:sldLayoutId id="2147483660" r:id="rId1"/>
    <p:sldLayoutId id="2147483661" r:id="rId2"/>
    <p:sldLayoutId id="2147483662" r:id="rId3"/>
    <p:sldLayoutId id="2147483663" r:id="rId4"/>
    <p:sldLayoutId id="2147483664" r:id="rId5"/>
    <p:sldLayoutId id="2147483665" r:id="rId6"/>
    <p:sldLayoutId id="2147483666" r:id="rId7"/>
    <p:sldLayoutId id="2147483667" r:id="rId8"/>
    <p:sldLayoutId id="2147483668" r:id="rId9"/>
    <p:sldLayoutId id="2147483669" r:id="rId10"/>
    <p:sldLayoutId id="2147483670" r:id="rId11"/>
  </p:sldLayoutIdLst>
  <p:transition/>
  <p:timing/>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png" /></Relationships>
</file>

<file path=ppt/slides/_rels/slide2.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2.png" /><Relationship Id="rId3" Type="http://schemas.openxmlformats.org/officeDocument/2006/relationships/image" Target="../media/image3.png" /></Relationships>
</file>

<file path=ppt/slides/_rels/slide3.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4.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5.jpeg" /><Relationship Id="rId3" Type="http://schemas.openxmlformats.org/officeDocument/2006/relationships/image" Target="../media/image6.jpeg" /><Relationship Id="rId4" Type="http://schemas.openxmlformats.org/officeDocument/2006/relationships/image" Target="../media/image7.jpeg" /><Relationship Id="rId5" Type="http://schemas.openxmlformats.org/officeDocument/2006/relationships/image" Target="../media/image3.png" /></Relationships>
</file>

<file path=ppt/slides/_rels/slide5.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8.jpeg" /><Relationship Id="rId3" Type="http://schemas.openxmlformats.org/officeDocument/2006/relationships/image" Target="../media/image9.jpeg" /><Relationship Id="rId4" Type="http://schemas.openxmlformats.org/officeDocument/2006/relationships/image" Target="../media/image10.jpeg" /><Relationship Id="rId5" Type="http://schemas.openxmlformats.org/officeDocument/2006/relationships/image" Target="../media/image3.png" /></Relationships>
</file>

<file path=ppt/slides/_rels/slide6.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7.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8.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9.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11.jpeg" /><Relationship Id="rId3" Type="http://schemas.openxmlformats.org/officeDocument/2006/relationships/image" Target="../media/image12.jpeg" /><Relationship Id="rId4" Type="http://schemas.openxmlformats.org/officeDocument/2006/relationships/image" Target="../media/image13.jpeg" /><Relationship Id="rId5" Type="http://schemas.openxmlformats.org/officeDocument/2006/relationships/image" Target="../media/image3.png" /></Relationships>
</file>

<file path=ppt/slides/_rels/slide10.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4.png" /></Relationships>
</file>

<file path=ppt/slides/_rels/slide11.xml.rels>&#65279;<?xml version="1.0" encoding="utf-8" standalone="yes"?><Relationships xmlns="http://schemas.openxmlformats.org/package/2006/relationships"><Relationship Id="rId1" Type="http://schemas.openxmlformats.org/officeDocument/2006/relationships/slideLayout" Target="../slideLayouts/slideLayout18.xml" /><Relationship Id="rId2" Type="http://schemas.openxmlformats.org/officeDocument/2006/relationships/image" Target="../media/image3.png" /></Relationships>
</file>

<file path=ppt/slides/_rels/slide12.xml.rels>&#65279;<?xml version="1.0" encoding="utf-8" standalone="yes"?><Relationships xmlns="http://schemas.openxmlformats.org/package/2006/relationships"><Relationship Id="rId1" Type="http://schemas.openxmlformats.org/officeDocument/2006/relationships/slideLayout" Target="../slideLayouts/slideLayout7.xml" /><Relationship Id="rId2" Type="http://schemas.openxmlformats.org/officeDocument/2006/relationships/hyperlink" Target="https://d.book118.com/338070031122006030" TargetMode="External" /></Relationships>
</file>

<file path=ppt/slides/slide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1955091" y="1771650"/>
            <a:ext cx="8281818" cy="1950224"/>
          </a:xfrm>
          <a:prstGeom prst="rect">
            <a:avLst/>
          </a:prstGeom>
        </p:spPr>
        <p:txBody>
          <a:bodyPr vert="horz" wrap="square" lIns="91440" tIns="45720" rIns="91440" bIns="45720"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defRPr/>
            </a:pPr>
            <a:r>
              <a:rPr lang="en-US" sz="4950" b="1">
                <a:solidFill>
                  <a:srgbClr val="FFFFFF">
                    <a:alpha val="100000"/>
                  </a:srgbClr>
                </a:solidFill>
                <a:latin typeface="Microsoft Yahei"/>
                <a:ea typeface="Microsoft Yahei"/>
                <a:cs typeface="Microsoft Yahei"/>
              </a:rPr>
              <a:t>护理管理故事</a:t>
            </a:r>
            <a:endParaRPr lang="en-US" sz="1100"/>
          </a:p>
        </p:txBody>
      </p:sp>
      <p:sp>
        <p:nvSpPr>
          <p:cNvPr id="4" name="AutoShape 4"/>
          <p:cNvSpPr/>
          <p:nvPr/>
        </p:nvSpPr>
        <p:spPr>
          <a:xfrm>
            <a:off x="714375" y="4095750"/>
            <a:ext cx="4956128" cy="524871"/>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endParaRPr lang="en-US" sz="1100"/>
          </a:p>
        </p:txBody>
      </p:sp>
    </p:spTree>
  </p:cSld>
  <p:clrMapOvr>
    <a:masterClrMapping/>
  </p:clrMapOvr>
  <p:transition/>
  <p:timing/>
</p:sld>
</file>

<file path=ppt/slides/slide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3">
            <a:alphaModFix/>
          </a:blip>
          <a:stretch>
            <a:fillRect/>
          </a:stretch>
        </a:blipFill>
      </p:bgPr>
    </p:bg>
    <p:spTree>
      <p:nvGrpSpPr>
        <p:cNvPr id="1" name=""/>
        <p:cNvGrpSpPr/>
        <p:nvPr/>
      </p:nvGrpSpPr>
      <p:grpSpPr>
        <a:xfrm>
          <a:off x="0" y="0"/>
          <a:ext cx="0" cy="0"/>
        </a:xfrm>
      </p:grpSpPr>
      <p:pic>
        <p:nvPicPr>
          <p:cNvPr id="2" name="Picture 2"/>
          <p:cNvPicPr>
            <a:picLocks noChangeAspect="1"/>
          </p:cNvPicPr>
          <p:nvPr/>
        </p:nvPicPr>
        <p:blipFill>
          <a:blip r:embed="rId2"/>
          <a:stretch>
            <a:fillRect/>
          </a:stretch>
        </p:blipFill>
        <p:spPr>
          <a:xfrm>
            <a:off x="0" y="0"/>
            <a:ext cx="12287250" cy="6857204"/>
          </a:xfrm>
          <a:prstGeom prst="rect">
            <a:avLst/>
          </a:prstGeom>
        </p:spPr>
      </p:pic>
      <p:grpSp>
        <p:nvGrpSpPr>
          <p:cNvPr id="3" name="Group 3"/>
          <p:cNvGrpSpPr/>
          <p:nvPr/>
        </p:nvGrpSpPr>
        <p:grpSpPr>
          <a:xfrm>
            <a:off x="2336170" y="682396"/>
            <a:ext cx="1539079" cy="823690"/>
            <a:chOff x="2336170" y="682396"/>
            <a:chExt cx="1539079" cy="823690"/>
          </a:xfrm>
        </p:grpSpPr>
        <p:sp>
          <p:nvSpPr>
            <p:cNvPr id="4" name="TextBox 4"/>
            <p:cNvSpPr txBox="1"/>
            <p:nvPr/>
          </p:nvSpPr>
          <p:spPr>
            <a:xfrm>
              <a:off x="2336170" y="682396"/>
              <a:ext cx="1539079" cy="823690"/>
            </a:xfrm>
            <a:prstGeom prst="rect">
              <a:avLst/>
            </a:prstGeom>
          </p:spPr>
          <p:txBody>
            <a:bodyPr vert="horz" wrap="square" lIns="66008" tIns="33052" rIns="66008" bIns="33052"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80000"/>
                </a:lnSpc>
              </a:pPr>
              <a:r>
                <a:rPr lang="en-US" sz="4950" b="1">
                  <a:solidFill>
                    <a:srgbClr val="FFFFFF">
                      <a:alpha val="100000"/>
                    </a:srgbClr>
                  </a:solidFill>
                  <a:latin typeface="Microsoft Yahei"/>
                  <a:ea typeface="Microsoft Yahei"/>
                  <a:cs typeface="Microsoft Yahei"/>
                </a:rPr>
                <a:t>目录</a:t>
              </a:r>
            </a:p>
          </p:txBody>
        </p:sp>
      </p:grpSp>
      <p:sp>
        <p:nvSpPr>
          <p:cNvPr id="5" name="TextBox 5"/>
          <p:cNvSpPr txBox="1"/>
          <p:nvPr/>
        </p:nvSpPr>
        <p:spPr>
          <a:xfrm>
            <a:off x="5749260" y="682396"/>
            <a:ext cx="5359177" cy="4587716"/>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护理管理的起源与历史</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现代护理管理面临的挑战</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护理管理的核心要素</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护理管理的成功案例</a:t>
            </a:r>
          </a:p>
          <a:p>
            <a:pPr marL="203200" lvl="0" indent="-203200">
              <a:lnSpc>
                <a:spcPct val="140000"/>
              </a:lnSpc>
              <a:spcBef>
                <a:spcPts val="375"/>
              </a:spcBef>
              <a:buFont typeface="Arial"/>
              <a:buChar char="•"/>
            </a:pPr>
            <a:r>
              <a:rPr lang="en-US" sz="2400">
                <a:solidFill>
                  <a:srgbClr val="FFFFFF">
                    <a:alpha val="100000"/>
                  </a:srgbClr>
                </a:solidFill>
                <a:latin typeface="Microsoft Yahei"/>
                <a:ea typeface="Microsoft Yahei"/>
                <a:cs typeface="Microsoft Yahei"/>
              </a:rPr>
              <a:t>未来护理管理的发展趋势</a:t>
            </a:r>
          </a:p>
        </p:txBody>
      </p:sp>
    </p:spTree>
  </p:cSld>
  <p:clrMapOvr>
    <a:masterClrMapping/>
  </p:clrMapOvr>
  <p:transition/>
  <p:timing/>
</p:sld>
</file>

<file path=ppt/slides/slide3.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护理管理的起源与历史</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01</a:t>
              </a:r>
            </a:p>
          </p:txBody>
        </p:sp>
      </p:grpSp>
    </p:spTree>
  </p:cSld>
  <p:clrMapOvr>
    <a:masterClrMapping/>
  </p:clrMapOvr>
  <p:transition/>
  <p:timing/>
</p:sld>
</file>

<file path=ppt/slides/slide4.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2789747" y="1388509"/>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3467252" y="1671934"/>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护理管理起源于古代医疗实践中的护理工作，最初由修女或家庭成员担任，负责照顾病人的生活和身体需求。</a:t>
            </a:r>
          </a:p>
        </p:txBody>
      </p:sp>
      <p:sp>
        <p:nvSpPr>
          <p:cNvPr id="4" name="AutoShape 4"/>
          <p:cNvSpPr/>
          <p:nvPr/>
        </p:nvSpPr>
        <p:spPr>
          <a:xfrm>
            <a:off x="1491031" y="3030193"/>
            <a:ext cx="8008040" cy="1267968"/>
          </a:xfrm>
          <a:prstGeom prst="rect">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1643863" y="3325809"/>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中世纪时期，随着医院的发展，护理工作逐渐专业化，修女组织开始在医院提供专门的护理服务。</a:t>
            </a:r>
          </a:p>
        </p:txBody>
      </p:sp>
      <p:pic>
        <p:nvPicPr>
          <p:cNvPr id="6" name="Picture 6"/>
          <p:cNvPicPr>
            <a:picLocks noChangeAspect="1"/>
          </p:cNvPicPr>
          <p:nvPr/>
        </p:nvPicPr>
        <p:blipFill>
          <a:blip r:embed="rId2"/>
          <a:srcRect t="13544" b="13544"/>
          <a:stretch>
            <a:fillRect/>
          </a:stretch>
        </p:blipFill>
        <p:spPr>
          <a:xfrm>
            <a:off x="539110" y="1388509"/>
            <a:ext cx="2256056" cy="1267968"/>
          </a:xfrm>
          <a:prstGeom prst="rect">
            <a:avLst/>
          </a:prstGeom>
        </p:spPr>
      </p:pic>
      <p:pic>
        <p:nvPicPr>
          <p:cNvPr id="7" name="Picture 7"/>
          <p:cNvPicPr>
            <a:picLocks noChangeAspect="1"/>
          </p:cNvPicPr>
          <p:nvPr/>
        </p:nvPicPr>
        <p:blipFill>
          <a:blip r:embed="rId3"/>
          <a:srcRect t="8005" b="8005"/>
          <a:stretch>
            <a:fillRect/>
          </a:stretch>
        </p:blipFill>
        <p:spPr>
          <a:xfrm>
            <a:off x="9486879" y="3030193"/>
            <a:ext cx="2256056" cy="1267968"/>
          </a:xfrm>
          <a:prstGeom prst="rect">
            <a:avLst/>
          </a:prstGeom>
        </p:spPr>
      </p:pic>
      <p:sp>
        <p:nvSpPr>
          <p:cNvPr id="8" name="AutoShape 8"/>
          <p:cNvSpPr/>
          <p:nvPr/>
        </p:nvSpPr>
        <p:spPr>
          <a:xfrm>
            <a:off x="2795409" y="4664094"/>
            <a:ext cx="8008040" cy="1267968"/>
          </a:xfrm>
          <a:prstGeom prst="rect">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TextBox 9"/>
          <p:cNvSpPr txBox="1"/>
          <p:nvPr/>
        </p:nvSpPr>
        <p:spPr>
          <a:xfrm>
            <a:off x="3472914" y="4947518"/>
            <a:ext cx="7220692"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rgbClr val="FFFFFF">
                    <a:alpha val="100000"/>
                  </a:srgbClr>
                </a:solidFill>
                <a:latin typeface="Microsoft Yahei"/>
                <a:ea typeface="Microsoft Yahei"/>
                <a:cs typeface="Microsoft Yahei"/>
              </a:rPr>
              <a:t>19世纪末期，随着医学科学的进步和医院规模的扩大，护理工作变得越来越复杂，需要更加专业的管理来协调和组织护理工作。</a:t>
            </a:r>
          </a:p>
        </p:txBody>
      </p:sp>
      <p:pic>
        <p:nvPicPr>
          <p:cNvPr id="10" name="Picture 10"/>
          <p:cNvPicPr>
            <a:picLocks noChangeAspect="1"/>
          </p:cNvPicPr>
          <p:nvPr/>
        </p:nvPicPr>
        <p:blipFill>
          <a:blip r:embed="rId4"/>
          <a:srcRect t="7848" b="7848"/>
          <a:stretch>
            <a:fillRect/>
          </a:stretch>
        </p:blipFill>
        <p:spPr>
          <a:xfrm>
            <a:off x="544772" y="4664094"/>
            <a:ext cx="2256056" cy="1267968"/>
          </a:xfrm>
          <a:prstGeom prst="rect">
            <a:avLst/>
          </a:prstGeom>
        </p:spPr>
      </p:pic>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护理管理的起源</a:t>
              </a:r>
            </a:p>
          </p:txBody>
        </p:sp>
      </p:grpSp>
    </p:spTree>
  </p:cSld>
  <p:clrMapOvr>
    <a:masterClrMapping/>
  </p:clrMapOvr>
  <p:transition/>
  <p:timing/>
</p:sld>
</file>

<file path=ppt/slides/slide5.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604606" y="1508032"/>
            <a:ext cx="3311882" cy="4326814"/>
          </a:xfrm>
          <a:prstGeom prst="roundRect">
            <a:avLst>
              <a:gd name="adj" fmla="val 9570"/>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4391478" y="1508032"/>
            <a:ext cx="3311882" cy="4326814"/>
          </a:xfrm>
          <a:prstGeom prst="roundRect">
            <a:avLst>
              <a:gd name="adj" fmla="val 10537"/>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8167153" y="1508032"/>
            <a:ext cx="3311882" cy="4326814"/>
          </a:xfrm>
          <a:prstGeom prst="roundRect">
            <a:avLst>
              <a:gd name="adj" fmla="val 9247"/>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TextBox 5"/>
          <p:cNvSpPr txBox="1"/>
          <p:nvPr/>
        </p:nvSpPr>
        <p:spPr>
          <a:xfrm>
            <a:off x="4588266"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20世纪中期，随着二战的结束和医疗技术的飞速发展，护理管理逐渐成为一门独立的学科，开始注重科学化和专业化。</a:t>
            </a:r>
          </a:p>
        </p:txBody>
      </p:sp>
      <p:sp>
        <p:nvSpPr>
          <p:cNvPr id="6" name="TextBox 6"/>
          <p:cNvSpPr txBox="1"/>
          <p:nvPr/>
        </p:nvSpPr>
        <p:spPr>
          <a:xfrm>
            <a:off x="8363940" y="4240389"/>
            <a:ext cx="2918307"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20世纪末期至今，护理管理逐渐向国际化、信息化和多元化方向发展，注重跨学科合作和创新。</a:t>
            </a:r>
          </a:p>
        </p:txBody>
      </p:sp>
      <p:pic>
        <p:nvPicPr>
          <p:cNvPr id="7" name="Picture 7"/>
          <p:cNvPicPr>
            <a:picLocks noChangeAspect="1"/>
          </p:cNvPicPr>
          <p:nvPr/>
        </p:nvPicPr>
        <p:blipFill>
          <a:blip r:embed="rId2"/>
          <a:srcRect l="9575" r="9575"/>
          <a:stretch>
            <a:fillRect/>
          </a:stretch>
        </p:blipFill>
        <p:spPr>
          <a:xfrm>
            <a:off x="921958" y="1771933"/>
            <a:ext cx="2672865" cy="2203993"/>
          </a:xfrm>
          <a:prstGeom prst="roundRect">
            <a:avLst/>
          </a:prstGeom>
        </p:spPr>
      </p:pic>
      <p:pic>
        <p:nvPicPr>
          <p:cNvPr id="8" name="Picture 8"/>
          <p:cNvPicPr>
            <a:picLocks noChangeAspect="1"/>
          </p:cNvPicPr>
          <p:nvPr/>
        </p:nvPicPr>
        <p:blipFill>
          <a:blip r:embed="rId3"/>
          <a:srcRect l="1642" r="1642"/>
          <a:stretch>
            <a:fillRect/>
          </a:stretch>
        </p:blipFill>
        <p:spPr>
          <a:xfrm>
            <a:off x="4710987" y="1771933"/>
            <a:ext cx="2672865" cy="2203993"/>
          </a:xfrm>
          <a:prstGeom prst="roundRect">
            <a:avLst/>
          </a:prstGeom>
        </p:spPr>
      </p:pic>
      <p:pic>
        <p:nvPicPr>
          <p:cNvPr id="9" name="Picture 9"/>
          <p:cNvPicPr>
            <a:picLocks noChangeAspect="1"/>
          </p:cNvPicPr>
          <p:nvPr/>
        </p:nvPicPr>
        <p:blipFill>
          <a:blip r:embed="rId4"/>
          <a:srcRect l="1036" r="1036"/>
          <a:stretch>
            <a:fillRect/>
          </a:stretch>
        </p:blipFill>
        <p:spPr>
          <a:xfrm>
            <a:off x="8486661" y="1771933"/>
            <a:ext cx="2672865" cy="2203993"/>
          </a:xfrm>
          <a:prstGeom prst="roundRect">
            <a:avLst/>
          </a:prstGeom>
        </p:spPr>
      </p:pic>
      <p:sp>
        <p:nvSpPr>
          <p:cNvPr id="10" name="TextBox 10"/>
          <p:cNvSpPr txBox="1"/>
          <p:nvPr/>
        </p:nvSpPr>
        <p:spPr>
          <a:xfrm>
            <a:off x="763829" y="4240389"/>
            <a:ext cx="2916151" cy="128739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pPr>
            <a:r>
              <a:rPr lang="en-US" sz="1500">
                <a:solidFill>
                  <a:srgbClr val="FFFFFF">
                    <a:alpha val="100000"/>
                  </a:srgbClr>
                </a:solidFill>
                <a:latin typeface="Microsoft Yahei"/>
                <a:ea typeface="Microsoft Yahei"/>
                <a:cs typeface="Microsoft Yahei"/>
              </a:rPr>
              <a:t>20世纪初，美国护士协会成立，成为第一个护理行业组织，开始制定护理标准和规范，推动护理管理的规范化发展。</a:t>
            </a:r>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护理管理的发展历程</a:t>
              </a:r>
            </a:p>
          </p:txBody>
        </p:sp>
      </p:grpSp>
    </p:spTree>
  </p:cSld>
  <p:clrMapOvr>
    <a:masterClrMapping/>
  </p:clrMapOvr>
  <p:transition/>
  <p:timing/>
</p:sld>
</file>

<file path=ppt/slides/slide6.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现代护理管理面临的挑战</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02</a:t>
              </a:r>
            </a:p>
          </p:txBody>
        </p:sp>
      </p:grpSp>
    </p:spTree>
  </p:cSld>
  <p:clrMapOvr>
    <a:masterClrMapping/>
  </p:clrMapOvr>
  <p:transition/>
  <p:timing/>
</p:sld>
</file>

<file path=ppt/slides/slide7.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96696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112193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01</a:t>
            </a:r>
            <a:endParaRPr lang="en-US" sz="1100"/>
          </a:p>
        </p:txBody>
      </p:sp>
      <p:sp>
        <p:nvSpPr>
          <p:cNvPr id="4" name="AutoShape 4"/>
          <p:cNvSpPr/>
          <p:nvPr/>
        </p:nvSpPr>
        <p:spPr>
          <a:xfrm>
            <a:off x="497558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8984208" y="1809010"/>
            <a:ext cx="2240823" cy="2240824"/>
          </a:xfrm>
          <a:prstGeom prst="ellipse">
            <a:avLst/>
          </a:prstGeom>
          <a:solidFill>
            <a:schemeClr val="accent2">
              <a:alpha val="100000"/>
            </a:schemeClr>
          </a:solidFill>
          <a:ln w="3143">
            <a:solidFill>
              <a:srgbClr val="53BAE9">
                <a:alpha val="100000"/>
              </a:srgbClr>
            </a:solidFill>
            <a:prstDash val="solid"/>
          </a:ln>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TextBox 6"/>
          <p:cNvSpPr txBox="1"/>
          <p:nvPr/>
        </p:nvSpPr>
        <p:spPr>
          <a:xfrm>
            <a:off x="98656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护士短缺</a:t>
            </a:r>
          </a:p>
        </p:txBody>
      </p:sp>
      <p:sp>
        <p:nvSpPr>
          <p:cNvPr id="7" name="AutoShape 7"/>
          <p:cNvSpPr/>
          <p:nvPr/>
        </p:nvSpPr>
        <p:spPr>
          <a:xfrm>
            <a:off x="83032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全球范围内，护士短缺问题日益严重，这给护理管理带来了巨大的压力。</a:t>
            </a:r>
            <a:endParaRPr lang="en-US" sz="1100"/>
          </a:p>
        </p:txBody>
      </p:sp>
      <p:sp>
        <p:nvSpPr>
          <p:cNvPr id="8" name="AutoShape 8"/>
          <p:cNvSpPr/>
          <p:nvPr/>
        </p:nvSpPr>
        <p:spPr>
          <a:xfrm>
            <a:off x="513055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02</a:t>
            </a:r>
            <a:endParaRPr lang="en-US" sz="1100"/>
          </a:p>
        </p:txBody>
      </p:sp>
      <p:sp>
        <p:nvSpPr>
          <p:cNvPr id="9" name="TextBox 9"/>
          <p:cNvSpPr txBox="1"/>
          <p:nvPr/>
        </p:nvSpPr>
        <p:spPr>
          <a:xfrm>
            <a:off x="499518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人员流动率高</a:t>
            </a:r>
          </a:p>
        </p:txBody>
      </p:sp>
      <p:sp>
        <p:nvSpPr>
          <p:cNvPr id="10" name="AutoShape 10"/>
          <p:cNvSpPr/>
          <p:nvPr/>
        </p:nvSpPr>
        <p:spPr>
          <a:xfrm>
            <a:off x="483894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护士流动率高导致团队不稳定，影响护理质量。</a:t>
            </a:r>
            <a:endParaRPr lang="en-US" sz="1100"/>
          </a:p>
        </p:txBody>
      </p:sp>
      <p:sp>
        <p:nvSpPr>
          <p:cNvPr id="11" name="AutoShape 11"/>
          <p:cNvSpPr/>
          <p:nvPr/>
        </p:nvSpPr>
        <p:spPr>
          <a:xfrm>
            <a:off x="9139175" y="2454645"/>
            <a:ext cx="1930890" cy="646330"/>
          </a:xfrm>
          <a:prstGeom prst="rect">
            <a:avLst/>
          </a:prstGeom>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3600">
                <a:solidFill>
                  <a:srgbClr val="FFFFFF">
                    <a:alpha val="100000"/>
                  </a:srgbClr>
                </a:solidFill>
                <a:latin typeface="Microsoft Yahei"/>
                <a:ea typeface="Microsoft Yahei"/>
                <a:cs typeface="Microsoft Yahei"/>
              </a:rPr>
              <a:t>03</a:t>
            </a:r>
            <a:endParaRPr lang="en-US" sz="1100"/>
          </a:p>
        </p:txBody>
      </p:sp>
      <p:sp>
        <p:nvSpPr>
          <p:cNvPr id="12" name="TextBox 12"/>
          <p:cNvSpPr txBox="1"/>
          <p:nvPr/>
        </p:nvSpPr>
        <p:spPr>
          <a:xfrm>
            <a:off x="9003801" y="3181627"/>
            <a:ext cx="2221230" cy="348615"/>
          </a:xfrm>
          <a:prstGeom prst="rect">
            <a:avLst/>
          </a:prstGeom>
        </p:spPr>
        <p:txBody>
          <a:bodyPr vert="horz" wrap="square" lIns="91440" tIns="45720" rIns="91440" bIns="4572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375"/>
              </a:spcBef>
            </a:pPr>
            <a:r>
              <a:rPr lang="en-US" sz="1575" b="1">
                <a:solidFill>
                  <a:srgbClr val="FFFFFF">
                    <a:alpha val="100000"/>
                  </a:srgbClr>
                </a:solidFill>
                <a:latin typeface="Microsoft Yahei"/>
                <a:ea typeface="Microsoft Yahei"/>
                <a:cs typeface="Microsoft Yahei"/>
              </a:rPr>
              <a:t>培训和发展的需求</a:t>
            </a:r>
          </a:p>
        </p:txBody>
      </p:sp>
      <p:sp>
        <p:nvSpPr>
          <p:cNvPr id="13" name="AutoShape 13"/>
          <p:cNvSpPr/>
          <p:nvPr/>
        </p:nvSpPr>
        <p:spPr>
          <a:xfrm>
            <a:off x="8847563" y="4523956"/>
            <a:ext cx="2514113" cy="1328465"/>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50000"/>
              </a:lnSpc>
              <a:defRPr/>
            </a:pPr>
            <a:r>
              <a:rPr lang="en-US" sz="1350">
                <a:solidFill>
                  <a:schemeClr val="dk1">
                    <a:alpha val="100000"/>
                  </a:schemeClr>
                </a:solidFill>
                <a:latin typeface="Microsoft Yahei"/>
                <a:ea typeface="Microsoft Yahei"/>
                <a:cs typeface="Microsoft Yahei"/>
              </a:rPr>
              <a:t>随着医疗技术的不断进步，护士需要不断更新知识和技能。</a:t>
            </a:r>
            <a:endParaRPr lang="en-US" sz="1100"/>
          </a:p>
        </p:txBody>
      </p:sp>
      <p:grpSp>
        <p:nvGrpSpPr>
          <p:cNvPr id="14" name="Group 14"/>
          <p:cNvGrpSpPr/>
          <p:nvPr/>
        </p:nvGrpSpPr>
        <p:grpSpPr>
          <a:xfrm>
            <a:off x="454963" y="93878"/>
            <a:ext cx="10641129" cy="914400"/>
            <a:chOff x="454963" y="93878"/>
            <a:chExt cx="10641129" cy="914400"/>
          </a:xfrm>
        </p:grpSpPr>
        <p:sp>
          <p:nvSpPr>
            <p:cNvPr id="15" name="AutoShape 15"/>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TextBox 35"/>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人力资源的挑战</a:t>
              </a:r>
            </a:p>
          </p:txBody>
        </p:sp>
      </p:grpSp>
    </p:spTree>
  </p:cSld>
  <p:clrMapOvr>
    <a:masterClrMapping/>
  </p:clrMapOvr>
  <p:transition/>
  <p:timing/>
</p:sld>
</file>

<file path=ppt/slides/slide8.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619358" y="2191992"/>
            <a:ext cx="1600605" cy="731803"/>
          </a:xfrm>
          <a:prstGeom prst="rect">
            <a:avLst/>
          </a:prstGeom>
          <a:solidFill>
            <a:schemeClr val="accent1">
              <a:alpha val="67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67000"/>
                  </a:schemeClr>
                </a:solidFill>
                <a:latin typeface="Microsoft Yahei"/>
                <a:ea typeface="Microsoft Yahei"/>
                <a:cs typeface="Microsoft Yahei"/>
              </a:rPr>
              <a:t>01</a:t>
            </a:r>
            <a:endParaRPr lang="en-US" sz="1100"/>
          </a:p>
        </p:txBody>
      </p:sp>
      <p:sp>
        <p:nvSpPr>
          <p:cNvPr id="3" name="AutoShape 3"/>
          <p:cNvSpPr/>
          <p:nvPr/>
        </p:nvSpPr>
        <p:spPr>
          <a:xfrm>
            <a:off x="2219963" y="2191992"/>
            <a:ext cx="5479433" cy="731803"/>
          </a:xfrm>
          <a:prstGeom prst="rect">
            <a:avLst/>
          </a:prstGeom>
          <a:solidFill>
            <a:schemeClr val="accent1">
              <a:alpha val="84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84000"/>
                  </a:schemeClr>
                </a:solidFill>
                <a:latin typeface="Microsoft Yahei"/>
                <a:ea typeface="Microsoft Yahei"/>
                <a:cs typeface="Microsoft Yahei"/>
              </a:rPr>
              <a:t>02</a:t>
            </a:r>
            <a:endParaRPr lang="en-US" sz="1100"/>
          </a:p>
        </p:txBody>
      </p:sp>
      <p:sp>
        <p:nvSpPr>
          <p:cNvPr id="4" name="AutoShape 4"/>
          <p:cNvSpPr/>
          <p:nvPr/>
        </p:nvSpPr>
        <p:spPr>
          <a:xfrm>
            <a:off x="7699396" y="2191992"/>
            <a:ext cx="3873249" cy="731803"/>
          </a:xfrm>
          <a:prstGeom prst="rect">
            <a:avLst/>
          </a:prstGeom>
          <a:solidFill>
            <a:schemeClr val="accent1">
              <a:alpha val="100000"/>
            </a:schemeClr>
          </a:solidFill>
        </p:spPr>
        <p:txBody>
          <a:bodyPr vert="horz" wrap="square" lIns="91440" tIns="45720" rIns="91440" bIns="45720" rtlCol="0" anchor="ctr"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defRPr/>
            </a:pPr>
            <a:r>
              <a:rPr lang="en-US" sz="2799">
                <a:solidFill>
                  <a:schemeClr val="lt1">
                    <a:alpha val="100000"/>
                  </a:schemeClr>
                </a:solidFill>
                <a:latin typeface="Microsoft Yahei"/>
                <a:ea typeface="Microsoft Yahei"/>
                <a:cs typeface="Microsoft Yahei"/>
              </a:rPr>
              <a:t>03</a:t>
            </a:r>
            <a:endParaRPr lang="en-US" sz="1100"/>
          </a:p>
        </p:txBody>
      </p:sp>
      <p:sp>
        <p:nvSpPr>
          <p:cNvPr id="5" name="AutoShape 5"/>
          <p:cNvSpPr/>
          <p:nvPr/>
        </p:nvSpPr>
        <p:spPr>
          <a:xfrm>
            <a:off x="619358" y="4213754"/>
            <a:ext cx="3464154" cy="155501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患者对护理的需求越来越个性化，需要护理管理者更好地了解患者需求。</a:t>
            </a:r>
            <a:endParaRPr lang="en-US" sz="1100"/>
          </a:p>
        </p:txBody>
      </p:sp>
      <p:sp>
        <p:nvSpPr>
          <p:cNvPr id="6" name="AutoShape 6"/>
          <p:cNvSpPr/>
          <p:nvPr/>
        </p:nvSpPr>
        <p:spPr>
          <a:xfrm>
            <a:off x="619358" y="3627301"/>
            <a:ext cx="3358143"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个性化护理需求</a:t>
            </a:r>
            <a:endParaRPr lang="en-US" sz="1100"/>
          </a:p>
        </p:txBody>
      </p:sp>
      <p:sp>
        <p:nvSpPr>
          <p:cNvPr id="7" name="AutoShape 7"/>
          <p:cNvSpPr/>
          <p:nvPr/>
        </p:nvSpPr>
        <p:spPr>
          <a:xfrm>
            <a:off x="4363925" y="4213754"/>
            <a:ext cx="3464154" cy="1271197"/>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患者希望更多地参与护理决策，这对护理管理者提出了更高的要求。</a:t>
            </a:r>
            <a:endParaRPr lang="en-US" sz="1100"/>
          </a:p>
        </p:txBody>
      </p:sp>
      <p:sp>
        <p:nvSpPr>
          <p:cNvPr id="8" name="AutoShape 8"/>
          <p:cNvSpPr/>
          <p:nvPr/>
        </p:nvSpPr>
        <p:spPr>
          <a:xfrm>
            <a:off x="4363925" y="3627301"/>
            <a:ext cx="3335471"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患者参与决策</a:t>
            </a:r>
            <a:endParaRPr lang="en-US" sz="1100"/>
          </a:p>
        </p:txBody>
      </p:sp>
      <p:sp>
        <p:nvSpPr>
          <p:cNvPr id="9" name="AutoShape 9"/>
          <p:cNvSpPr/>
          <p:nvPr/>
        </p:nvSpPr>
        <p:spPr>
          <a:xfrm>
            <a:off x="8108491" y="4213754"/>
            <a:ext cx="3464154" cy="1445851"/>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50000"/>
              </a:lnSpc>
              <a:defRPr/>
            </a:pPr>
            <a:r>
              <a:rPr lang="en-US" sz="1425">
                <a:solidFill>
                  <a:schemeClr val="dk1">
                    <a:alpha val="100000"/>
                  </a:schemeClr>
                </a:solidFill>
                <a:latin typeface="Microsoft Yahei"/>
                <a:ea typeface="Microsoft Yahei"/>
                <a:cs typeface="Microsoft Yahei"/>
              </a:rPr>
              <a:t>患者满意度成为评价护理质量的重要指标，需要不断提升。</a:t>
            </a:r>
            <a:endParaRPr lang="en-US" sz="1100"/>
          </a:p>
        </p:txBody>
      </p:sp>
      <p:sp>
        <p:nvSpPr>
          <p:cNvPr id="10" name="AutoShape 10"/>
          <p:cNvSpPr/>
          <p:nvPr/>
        </p:nvSpPr>
        <p:spPr>
          <a:xfrm>
            <a:off x="8108491" y="3627301"/>
            <a:ext cx="3373750" cy="369332"/>
          </a:xfrm>
          <a:prstGeom prst="rect">
            <a:avLst/>
          </a:prstGeom>
        </p:spPr>
        <p:txBody>
          <a:bodyPr vert="horz" wrap="square" lIns="91440" tIns="45720" rIns="91440" bIns="45720" rtlCol="0" anchor="t" anchorCtr="0">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00000"/>
              </a:lnSpc>
              <a:spcBef>
                <a:spcPts val="375"/>
              </a:spcBef>
              <a:defRPr/>
            </a:pPr>
            <a:r>
              <a:rPr lang="en-US" sz="1575" b="1">
                <a:solidFill>
                  <a:schemeClr val="accent1">
                    <a:alpha val="100000"/>
                  </a:schemeClr>
                </a:solidFill>
                <a:latin typeface="Microsoft Yahei"/>
                <a:ea typeface="Microsoft Yahei"/>
                <a:cs typeface="Microsoft Yahei"/>
              </a:rPr>
              <a:t>患者满意度</a:t>
            </a:r>
            <a:endParaRPr lang="en-US" sz="1100"/>
          </a:p>
        </p:txBody>
      </p:sp>
      <p:grpSp>
        <p:nvGrpSpPr>
          <p:cNvPr id="11" name="Group 11"/>
          <p:cNvGrpSpPr/>
          <p:nvPr/>
        </p:nvGrpSpPr>
        <p:grpSpPr>
          <a:xfrm>
            <a:off x="454963" y="93878"/>
            <a:ext cx="10641129" cy="914400"/>
            <a:chOff x="454963" y="93878"/>
            <a:chExt cx="10641129" cy="914400"/>
          </a:xfrm>
        </p:grpSpPr>
        <p:sp>
          <p:nvSpPr>
            <p:cNvPr id="12" name="AutoShape 12"/>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3" name="AutoShape 13"/>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5" name="AutoShape 15"/>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6" name="AutoShape 16"/>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7" name="AutoShape 17"/>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9" name="AutoShape 19"/>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0" name="AutoShape 20"/>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TextBox 32"/>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患者需求的挑战</a:t>
              </a:r>
            </a:p>
          </p:txBody>
        </p:sp>
      </p:grpSp>
    </p:spTree>
  </p:cSld>
  <p:clrMapOvr>
    <a:masterClrMapping/>
  </p:clrMapOvr>
  <p:transition/>
  <p:timing/>
</p:sld>
</file>

<file path=ppt/slides/slide9.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5">
            <a:alphaModFix/>
          </a:blip>
          <a:stretch>
            <a:fillRect/>
          </a:stretch>
        </a:blipFill>
      </p:bgPr>
    </p:bg>
    <p:spTree>
      <p:nvGrpSpPr>
        <p:cNvPr id="1" name=""/>
        <p:cNvGrpSpPr/>
        <p:nvPr/>
      </p:nvGrpSpPr>
      <p:grpSpPr>
        <a:xfrm>
          <a:off x="0" y="0"/>
          <a:ext cx="0" cy="0"/>
        </a:xfrm>
      </p:grpSpPr>
      <p:sp>
        <p:nvSpPr>
          <p:cNvPr id="2" name="AutoShape 2"/>
          <p:cNvSpPr/>
          <p:nvPr/>
        </p:nvSpPr>
        <p:spPr>
          <a:xfrm>
            <a:off x="990089" y="1514981"/>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TextBox 3"/>
          <p:cNvSpPr txBox="1"/>
          <p:nvPr/>
        </p:nvSpPr>
        <p:spPr>
          <a:xfrm>
            <a:off x="990089"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随着医疗技术的不断发展，护理管理者需要不断学习新技术并将其应用到实践中。</a:t>
            </a:r>
          </a:p>
        </p:txBody>
      </p:sp>
      <p:sp>
        <p:nvSpPr>
          <p:cNvPr id="4" name="TextBox 4"/>
          <p:cNvSpPr txBox="1"/>
          <p:nvPr/>
        </p:nvSpPr>
        <p:spPr>
          <a:xfrm>
            <a:off x="990089"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新技术的引入</a:t>
            </a:r>
          </a:p>
        </p:txBody>
      </p:sp>
      <p:cxnSp>
        <p:nvCxnSpPr>
          <p:cNvPr id="5" name="Connector 5"/>
          <p:cNvCxnSpPr/>
          <p:nvPr/>
        </p:nvCxnSpPr>
        <p:spPr>
          <a:xfrm>
            <a:off x="1095003" y="4507169"/>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6" name="Connector 6"/>
          <p:cNvCxnSpPr/>
          <p:nvPr/>
        </p:nvCxnSpPr>
        <p:spPr>
          <a:xfrm>
            <a:off x="3569918"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7" name="Freeform 7"/>
          <p:cNvSpPr/>
          <p:nvPr/>
        </p:nvSpPr>
        <p:spPr>
          <a:xfrm>
            <a:off x="3687773"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AutoShape 8"/>
          <p:cNvSpPr/>
          <p:nvPr/>
        </p:nvSpPr>
        <p:spPr>
          <a:xfrm>
            <a:off x="4671297" y="1454147"/>
            <a:ext cx="932011" cy="932011"/>
          </a:xfrm>
          <a:prstGeom prst="ellipse">
            <a:avLst/>
          </a:pr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9" name="Picture 9"/>
          <p:cNvPicPr>
            <a:picLocks noChangeAspect="1"/>
          </p:cNvPicPr>
          <p:nvPr/>
        </p:nvPicPr>
        <p:blipFill>
          <a:blip r:embed="rId2"/>
          <a:srcRect l="16675" r="16675"/>
          <a:stretch>
            <a:fillRect/>
          </a:stretch>
        </p:blipFill>
        <p:spPr>
          <a:xfrm>
            <a:off x="5039938" y="1393187"/>
            <a:ext cx="2231507" cy="2231507"/>
          </a:xfrm>
          <a:prstGeom prst="ellipse">
            <a:avLst/>
          </a:prstGeom>
        </p:spPr>
      </p:pic>
      <p:sp>
        <p:nvSpPr>
          <p:cNvPr id="10" name="TextBox 10"/>
          <p:cNvSpPr txBox="1"/>
          <p:nvPr/>
        </p:nvSpPr>
        <p:spPr>
          <a:xfrm>
            <a:off x="4671297"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信息化管理</a:t>
            </a:r>
          </a:p>
        </p:txBody>
      </p:sp>
      <p:cxnSp>
        <p:nvCxnSpPr>
          <p:cNvPr id="11" name="Connector 11"/>
          <p:cNvCxnSpPr/>
          <p:nvPr/>
        </p:nvCxnSpPr>
        <p:spPr>
          <a:xfrm>
            <a:off x="4776211" y="4446335"/>
            <a:ext cx="2676821" cy="0"/>
          </a:xfrm>
          <a:prstGeom prst="line">
            <a:avLst/>
          </a:prstGeom>
          <a:ln w="9525">
            <a:solidFill>
              <a:schemeClr val="accent2">
                <a:lumMod val="75000"/>
              </a:schemeClr>
            </a:solidFill>
            <a:prstDash val="solid"/>
          </a:ln>
        </p:spPr>
        <p:style>
          <a:lnRef idx="0">
            <a:schemeClr val="accent2"/>
          </a:lnRef>
          <a:fillRef idx="1">
            <a:schemeClr val="accent2"/>
          </a:fillRef>
          <a:effectRef idx="0">
            <a:schemeClr val="accent2"/>
          </a:effectRef>
          <a:fontRef idx="minor">
            <a:schemeClr val="lt1"/>
          </a:fontRef>
        </p:style>
      </p:cxnSp>
      <p:cxnSp>
        <p:nvCxnSpPr>
          <p:cNvPr id="12" name="Connector 12"/>
          <p:cNvCxnSpPr/>
          <p:nvPr/>
        </p:nvCxnSpPr>
        <p:spPr>
          <a:xfrm>
            <a:off x="7251125" y="4041523"/>
            <a:ext cx="207264" cy="0"/>
          </a:xfrm>
          <a:prstGeom prst="line">
            <a:avLst/>
          </a:prstGeom>
          <a:ln w="38100">
            <a:solidFill>
              <a:schemeClr val="accent2"/>
            </a:solidFill>
            <a:prstDash val="solid"/>
          </a:ln>
        </p:spPr>
        <p:style>
          <a:lnRef idx="0">
            <a:schemeClr val="accent2"/>
          </a:lnRef>
          <a:fillRef idx="1">
            <a:schemeClr val="accent2"/>
          </a:fillRef>
          <a:effectRef idx="0">
            <a:schemeClr val="accent2"/>
          </a:effectRef>
          <a:fontRef idx="minor">
            <a:schemeClr val="lt1"/>
          </a:fontRef>
        </p:style>
      </p:cxnSp>
      <p:sp>
        <p:nvSpPr>
          <p:cNvPr id="13" name="Freeform 13"/>
          <p:cNvSpPr/>
          <p:nvPr/>
        </p:nvSpPr>
        <p:spPr>
          <a:xfrm>
            <a:off x="7368981"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2">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4" name="AutoShape 14"/>
          <p:cNvSpPr/>
          <p:nvPr/>
        </p:nvSpPr>
        <p:spPr>
          <a:xfrm>
            <a:off x="8373015" y="1454147"/>
            <a:ext cx="932011" cy="932011"/>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15" name="Picture 15"/>
          <p:cNvPicPr>
            <a:picLocks noChangeAspect="1"/>
          </p:cNvPicPr>
          <p:nvPr/>
        </p:nvPicPr>
        <p:blipFill>
          <a:blip r:embed="rId3"/>
          <a:srcRect l="20833" r="20833"/>
          <a:stretch>
            <a:fillRect/>
          </a:stretch>
        </p:blipFill>
        <p:spPr>
          <a:xfrm>
            <a:off x="8741656" y="1393187"/>
            <a:ext cx="2231507" cy="2231507"/>
          </a:xfrm>
          <a:prstGeom prst="ellipse">
            <a:avLst/>
          </a:prstGeom>
        </p:spPr>
      </p:pic>
      <p:sp>
        <p:nvSpPr>
          <p:cNvPr id="16" name="TextBox 16"/>
          <p:cNvSpPr txBox="1"/>
          <p:nvPr/>
        </p:nvSpPr>
        <p:spPr>
          <a:xfrm>
            <a:off x="8373015" y="3829496"/>
            <a:ext cx="2409825" cy="447675"/>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96000"/>
              </a:lnSpc>
            </a:pPr>
            <a:r>
              <a:rPr lang="en-US" sz="2025" b="1">
                <a:solidFill>
                  <a:schemeClr val="accent1">
                    <a:alpha val="100000"/>
                  </a:schemeClr>
                </a:solidFill>
                <a:latin typeface="Microsoft Yahei"/>
                <a:ea typeface="Microsoft Yahei"/>
                <a:cs typeface="Microsoft Yahei"/>
              </a:rPr>
              <a:t>跨学科合作</a:t>
            </a:r>
          </a:p>
        </p:txBody>
      </p:sp>
      <p:cxnSp>
        <p:nvCxnSpPr>
          <p:cNvPr id="17" name="Connector 17"/>
          <p:cNvCxnSpPr/>
          <p:nvPr/>
        </p:nvCxnSpPr>
        <p:spPr>
          <a:xfrm>
            <a:off x="8477928" y="4446335"/>
            <a:ext cx="2676821" cy="0"/>
          </a:xfrm>
          <a:prstGeom prst="line">
            <a:avLst/>
          </a:prstGeom>
          <a:ln w="9525">
            <a:solidFill>
              <a:schemeClr val="accent1">
                <a:lumMod val="75000"/>
              </a:schemeClr>
            </a:solidFill>
            <a:prstDash val="solid"/>
          </a:ln>
        </p:spPr>
        <p:style>
          <a:lnRef idx="0">
            <a:schemeClr val="accent1"/>
          </a:lnRef>
          <a:fillRef idx="1">
            <a:schemeClr val="accent1"/>
          </a:fillRef>
          <a:effectRef idx="0">
            <a:schemeClr val="accent1"/>
          </a:effectRef>
          <a:fontRef idx="minor">
            <a:schemeClr val="lt1"/>
          </a:fontRef>
        </p:style>
      </p:cxnSp>
      <p:cxnSp>
        <p:nvCxnSpPr>
          <p:cNvPr id="18" name="Connector 18"/>
          <p:cNvCxnSpPr/>
          <p:nvPr/>
        </p:nvCxnSpPr>
        <p:spPr>
          <a:xfrm>
            <a:off x="10952843" y="4041523"/>
            <a:ext cx="207264" cy="0"/>
          </a:xfrm>
          <a:prstGeom prst="line">
            <a:avLst/>
          </a:prstGeom>
          <a:ln w="38100">
            <a:solidFill>
              <a:schemeClr val="accent1"/>
            </a:solidFill>
            <a:prstDash val="solid"/>
          </a:ln>
        </p:spPr>
        <p:style>
          <a:lnRef idx="0">
            <a:schemeClr val="accent1"/>
          </a:lnRef>
          <a:fillRef idx="1">
            <a:schemeClr val="accent1"/>
          </a:fillRef>
          <a:effectRef idx="0">
            <a:schemeClr val="accent1"/>
          </a:effectRef>
          <a:fontRef idx="minor">
            <a:schemeClr val="lt1"/>
          </a:fontRef>
        </p:style>
      </p:cxnSp>
      <p:sp>
        <p:nvSpPr>
          <p:cNvPr id="19" name="Freeform 19"/>
          <p:cNvSpPr/>
          <p:nvPr/>
        </p:nvSpPr>
        <p:spPr>
          <a:xfrm>
            <a:off x="11070699" y="3947812"/>
            <a:ext cx="151723" cy="187422"/>
          </a:xfrm>
          <a:custGeom>
            <a:rect l="l" t="t" r="r" b="b"/>
            <a:pathLst>
              <a:path w="1905000" h="1905000">
                <a:moveTo>
                  <a:pt x="0" y="0"/>
                </a:moveTo>
                <a:lnTo>
                  <a:pt x="762000" y="0"/>
                </a:lnTo>
                <a:lnTo>
                  <a:pt x="1905000" y="952500"/>
                </a:lnTo>
                <a:lnTo>
                  <a:pt x="762000" y="1905000"/>
                </a:lnTo>
                <a:lnTo>
                  <a:pt x="0" y="1905000"/>
                </a:lnTo>
                <a:lnTo>
                  <a:pt x="1143000" y="952500"/>
                </a:lnTo>
                <a:lnTo>
                  <a:pt x="0" y="0"/>
                </a:lnTo>
                <a:close/>
              </a:path>
            </a:pathLst>
          </a:cu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pic>
        <p:nvPicPr>
          <p:cNvPr id="20" name="Picture 20"/>
          <p:cNvPicPr>
            <a:picLocks noChangeAspect="1"/>
          </p:cNvPicPr>
          <p:nvPr/>
        </p:nvPicPr>
        <p:blipFill>
          <a:blip r:embed="rId4"/>
          <a:srcRect l="5933" r="5933"/>
          <a:stretch>
            <a:fillRect/>
          </a:stretch>
        </p:blipFill>
        <p:spPr>
          <a:xfrm>
            <a:off x="1358558" y="1454147"/>
            <a:ext cx="2231507" cy="2231507"/>
          </a:xfrm>
          <a:prstGeom prst="ellipse">
            <a:avLst/>
          </a:prstGeom>
        </p:spPr>
      </p:pic>
      <p:sp>
        <p:nvSpPr>
          <p:cNvPr id="21" name="TextBox 21"/>
          <p:cNvSpPr txBox="1"/>
          <p:nvPr/>
        </p:nvSpPr>
        <p:spPr>
          <a:xfrm>
            <a:off x="4671297"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信息化技术的应用对护理管理者的信息化管理能力提出了更高的要求。</a:t>
            </a:r>
          </a:p>
        </p:txBody>
      </p:sp>
      <p:sp>
        <p:nvSpPr>
          <p:cNvPr id="22" name="TextBox 22"/>
          <p:cNvSpPr txBox="1"/>
          <p:nvPr/>
        </p:nvSpPr>
        <p:spPr>
          <a:xfrm>
            <a:off x="8373015" y="4677159"/>
            <a:ext cx="2409825" cy="1047750"/>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just">
              <a:lnSpc>
                <a:spcPct val="96000"/>
              </a:lnSpc>
            </a:pPr>
            <a:r>
              <a:rPr lang="en-US" sz="1500">
                <a:solidFill>
                  <a:schemeClr val="dk1">
                    <a:alpha val="100000"/>
                  </a:schemeClr>
                </a:solidFill>
                <a:latin typeface="Microsoft Yahei"/>
                <a:ea typeface="Microsoft Yahei"/>
                <a:cs typeface="Microsoft Yahei"/>
              </a:rPr>
              <a:t>医疗技术的复杂性需要护理管理者更好地与医生、药师等相关学科进行合作。</a:t>
            </a:r>
          </a:p>
        </p:txBody>
      </p:sp>
      <p:sp>
        <p:nvSpPr>
          <p:cNvPr id="23" name="TextBox 23"/>
          <p:cNvSpPr txBox="1"/>
          <p:nvPr/>
        </p:nvSpPr>
        <p:spPr>
          <a:xfrm>
            <a:off x="8392065"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03</a:t>
            </a:r>
          </a:p>
        </p:txBody>
      </p:sp>
      <p:sp>
        <p:nvSpPr>
          <p:cNvPr id="24" name="TextBox 24"/>
          <p:cNvSpPr txBox="1"/>
          <p:nvPr/>
        </p:nvSpPr>
        <p:spPr>
          <a:xfrm>
            <a:off x="4690347" y="1604894"/>
            <a:ext cx="578298" cy="437007"/>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00000"/>
              </a:lnSpc>
              <a:spcBef>
                <a:spcPts val="450"/>
              </a:spcBef>
            </a:pPr>
            <a:r>
              <a:rPr lang="en-US" sz="2025" b="1">
                <a:solidFill>
                  <a:srgbClr val="FFFFFF">
                    <a:alpha val="100000"/>
                  </a:srgbClr>
                </a:solidFill>
                <a:latin typeface="Microsoft Yahei"/>
                <a:ea typeface="Microsoft Yahei"/>
                <a:cs typeface="Microsoft Yahei"/>
              </a:rPr>
              <a:t>02</a:t>
            </a:r>
          </a:p>
        </p:txBody>
      </p:sp>
      <p:sp>
        <p:nvSpPr>
          <p:cNvPr id="25" name="TextBox 25"/>
          <p:cNvSpPr txBox="1"/>
          <p:nvPr/>
        </p:nvSpPr>
        <p:spPr>
          <a:xfrm>
            <a:off x="980564" y="1604894"/>
            <a:ext cx="581025" cy="457200"/>
          </a:xfrm>
          <a:prstGeom prst="rect">
            <a:avLst/>
          </a:prstGeom>
        </p:spPr>
        <p:txBody>
          <a:bodyPr vert="horz" wrap="square" lIns="114300" tIns="57150" rIns="114300" bIns="57150" rtlCol="0" anchor="ctr" anchorCtr="1">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00000"/>
              </a:lnSpc>
              <a:spcBef>
                <a:spcPts val="450"/>
              </a:spcBef>
            </a:pPr>
            <a:r>
              <a:rPr lang="en-US" sz="2025" b="1">
                <a:solidFill>
                  <a:srgbClr val="FFFFFF">
                    <a:alpha val="100000"/>
                  </a:srgbClr>
                </a:solidFill>
                <a:latin typeface="Microsoft Yahei"/>
                <a:ea typeface="Microsoft Yahei"/>
                <a:cs typeface="Microsoft Yahei"/>
              </a:rPr>
              <a:t>01</a:t>
            </a:r>
          </a:p>
        </p:txBody>
      </p:sp>
      <p:grpSp>
        <p:nvGrpSpPr>
          <p:cNvPr id="26" name="Group 26"/>
          <p:cNvGrpSpPr/>
          <p:nvPr/>
        </p:nvGrpSpPr>
        <p:grpSpPr>
          <a:xfrm>
            <a:off x="454963" y="93878"/>
            <a:ext cx="10641129" cy="914400"/>
            <a:chOff x="454963" y="93878"/>
            <a:chExt cx="10641129" cy="914400"/>
          </a:xfrm>
        </p:grpSpPr>
        <p:sp>
          <p:nvSpPr>
            <p:cNvPr id="27" name="AutoShape 27"/>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AutoShape 40"/>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1" name="AutoShape 41"/>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2" name="AutoShape 42"/>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3" name="AutoShape 43"/>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4" name="AutoShape 44"/>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5" name="AutoShape 45"/>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6" name="AutoShape 46"/>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7" name="TextBox 47"/>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医疗技术的挑战</a:t>
              </a:r>
            </a:p>
          </p:txBody>
        </p:sp>
      </p:grpSp>
    </p:spTree>
  </p:cSld>
  <p:clrMapOvr>
    <a:masterClrMapping/>
  </p:clrMapOvr>
  <p:transition/>
  <p:timing/>
</p:sld>
</file>

<file path=ppt/slides/slide10.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TextBox 2"/>
          <p:cNvSpPr txBox="1"/>
          <p:nvPr/>
        </p:nvSpPr>
        <p:spPr>
          <a:xfrm>
            <a:off x="2706395" y="2969779"/>
            <a:ext cx="6779209" cy="1362191"/>
          </a:xfrm>
          <a:prstGeom prst="rect">
            <a:avLst/>
          </a:prstGeom>
        </p:spPr>
        <p:txBody>
          <a:bodyPr vert="horz" wrap="square" lIns="91440" tIns="45720" rIns="91440" bIns="45720" rtlCol="0" anchor="t"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120000"/>
              </a:lnSpc>
              <a:spcBef>
                <a:spcPts val="375"/>
              </a:spcBef>
            </a:pPr>
            <a:r>
              <a:rPr lang="en-US" sz="4500" b="1">
                <a:solidFill>
                  <a:srgbClr val="FFFFFF">
                    <a:alpha val="100000"/>
                  </a:srgbClr>
                </a:solidFill>
                <a:latin typeface="Microsoft Yahei"/>
                <a:ea typeface="Microsoft Yahei"/>
                <a:cs typeface="Microsoft Yahei"/>
              </a:rPr>
              <a:t>护理管理的核心要素</a:t>
            </a:r>
          </a:p>
        </p:txBody>
      </p:sp>
      <p:grpSp>
        <p:nvGrpSpPr>
          <p:cNvPr id="3" name="Group 3"/>
          <p:cNvGrpSpPr/>
          <p:nvPr/>
        </p:nvGrpSpPr>
        <p:grpSpPr>
          <a:xfrm>
            <a:off x="3563014" y="1906186"/>
            <a:ext cx="5065972" cy="823690"/>
            <a:chOff x="3563014" y="1906186"/>
            <a:chExt cx="5065972" cy="823690"/>
          </a:xfrm>
        </p:grpSpPr>
        <p:sp>
          <p:nvSpPr>
            <p:cNvPr id="4" name="TextBox 4"/>
            <p:cNvSpPr txBox="1"/>
            <p:nvPr/>
          </p:nvSpPr>
          <p:spPr>
            <a:xfrm>
              <a:off x="3563014" y="1906186"/>
              <a:ext cx="5065972" cy="823690"/>
            </a:xfrm>
            <a:prstGeom prst="rect">
              <a:avLst/>
            </a:prstGeom>
          </p:spPr>
          <p:txBody>
            <a:bodyPr vert="horz" wrap="square" lIns="66008" tIns="33052" rIns="66008" bIns="33052" rtlCol="0" anchor="ctr" anchorCtr="1">
              <a:no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ctr">
                <a:lnSpc>
                  <a:spcPct val="80000"/>
                </a:lnSpc>
              </a:pPr>
              <a:r>
                <a:rPr lang="en-US" sz="4950" b="1">
                  <a:solidFill>
                    <a:srgbClr val="FFFFFF">
                      <a:alpha val="100000"/>
                    </a:srgbClr>
                  </a:solidFill>
                  <a:latin typeface="Microsoft Yahei"/>
                  <a:ea typeface="Microsoft Yahei"/>
                  <a:cs typeface="Microsoft Yahei"/>
                </a:rPr>
                <a:t>03</a:t>
              </a:r>
            </a:p>
          </p:txBody>
        </p:sp>
      </p:grpSp>
    </p:spTree>
  </p:cSld>
  <p:clrMapOvr>
    <a:masterClrMapping/>
  </p:clrMapOvr>
  <p:transition/>
  <p:timing/>
</p:sld>
</file>

<file path=ppt/slides/slide11.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bg>
      <p:bgPr>
        <a:blipFill dpi="0" rotWithShape="1">
          <a:blip r:embed="rId2">
            <a:alphaModFix/>
          </a:blip>
          <a:stretch>
            <a:fillRect/>
          </a:stretch>
        </a:blipFill>
      </p:bgPr>
    </p:bg>
    <p:spTree>
      <p:nvGrpSpPr>
        <p:cNvPr id="1" name=""/>
        <p:cNvGrpSpPr/>
        <p:nvPr/>
      </p:nvGrpSpPr>
      <p:grpSpPr>
        <a:xfrm>
          <a:off x="0" y="0"/>
          <a:ext cx="0" cy="0"/>
        </a:xfrm>
      </p:grpSpPr>
      <p:sp>
        <p:nvSpPr>
          <p:cNvPr id="2" name="AutoShape 2"/>
          <p:cNvSpPr/>
          <p:nvPr/>
        </p:nvSpPr>
        <p:spPr>
          <a:xfrm>
            <a:off x="8607497" y="2686653"/>
            <a:ext cx="2748437" cy="2355803"/>
          </a:xfrm>
          <a:prstGeom prst="hexagon">
            <a:avLst>
              <a:gd name="adj" fmla="val 25000"/>
              <a:gd name="vf" fmla="val 11547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 name="AutoShape 3"/>
          <p:cNvSpPr/>
          <p:nvPr/>
        </p:nvSpPr>
        <p:spPr>
          <a:xfrm>
            <a:off x="7014310" y="1448346"/>
            <a:ext cx="3186374" cy="4832416"/>
          </a:xfrm>
          <a:prstGeom prst="homePlate">
            <a:avLst>
              <a:gd name="adj" fmla="val 50000"/>
            </a:avLst>
          </a:prstGeom>
          <a:solidFill>
            <a:schemeClr val="accent1">
              <a:lumMod val="75000"/>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 name="AutoShape 4"/>
          <p:cNvSpPr/>
          <p:nvPr/>
        </p:nvSpPr>
        <p:spPr>
          <a:xfrm>
            <a:off x="6085580" y="1448346"/>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5" name="AutoShape 5"/>
          <p:cNvSpPr/>
          <p:nvPr/>
        </p:nvSpPr>
        <p:spPr>
          <a:xfrm>
            <a:off x="6085580" y="3849453"/>
            <a:ext cx="1857460" cy="2431309"/>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6" name="AutoShape 6"/>
          <p:cNvSpPr/>
          <p:nvPr/>
        </p:nvSpPr>
        <p:spPr>
          <a:xfrm>
            <a:off x="8537025" y="2686653"/>
            <a:ext cx="1797055" cy="2355803"/>
          </a:xfrm>
          <a:prstGeom prst="diamond">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7" name="Freeform 7"/>
          <p:cNvSpPr/>
          <p:nvPr/>
        </p:nvSpPr>
        <p:spPr>
          <a:xfrm>
            <a:off x="6727185" y="2291057"/>
            <a:ext cx="574252" cy="574252"/>
          </a:xfrm>
          <a:custGeom>
            <a:rect l="l" t="t" r="r" b="b"/>
            <a:pathLst>
              <a:path w="304800" h="304800">
                <a:moveTo>
                  <a:pt x="0" y="91440"/>
                </a:moveTo>
                <a:lnTo>
                  <a:pt x="152400" y="0"/>
                </a:lnTo>
                <a:lnTo>
                  <a:pt x="304800" y="91440"/>
                </a:lnTo>
                <a:lnTo>
                  <a:pt x="304800" y="121920"/>
                </a:lnTo>
                <a:lnTo>
                  <a:pt x="0" y="121920"/>
                </a:lnTo>
                <a:lnTo>
                  <a:pt x="0" y="91440"/>
                </a:lnTo>
                <a:close/>
                <a:moveTo>
                  <a:pt x="0" y="274320"/>
                </a:moveTo>
                <a:lnTo>
                  <a:pt x="304800" y="274320"/>
                </a:lnTo>
                <a:lnTo>
                  <a:pt x="304800" y="304800"/>
                </a:lnTo>
                <a:lnTo>
                  <a:pt x="0" y="304800"/>
                </a:lnTo>
                <a:lnTo>
                  <a:pt x="0" y="274320"/>
                </a:lnTo>
                <a:close/>
                <a:moveTo>
                  <a:pt x="30480" y="243840"/>
                </a:moveTo>
                <a:lnTo>
                  <a:pt x="274320" y="243840"/>
                </a:lnTo>
                <a:lnTo>
                  <a:pt x="274320" y="274320"/>
                </a:lnTo>
                <a:lnTo>
                  <a:pt x="30480" y="274320"/>
                </a:lnTo>
                <a:lnTo>
                  <a:pt x="30480" y="243840"/>
                </a:lnTo>
                <a:close/>
                <a:moveTo>
                  <a:pt x="30480" y="121920"/>
                </a:moveTo>
                <a:lnTo>
                  <a:pt x="91440" y="121920"/>
                </a:lnTo>
                <a:lnTo>
                  <a:pt x="91440" y="243840"/>
                </a:lnTo>
                <a:lnTo>
                  <a:pt x="30480" y="243840"/>
                </a:lnTo>
                <a:lnTo>
                  <a:pt x="30480" y="121920"/>
                </a:lnTo>
                <a:close/>
                <a:moveTo>
                  <a:pt x="121920" y="121920"/>
                </a:moveTo>
                <a:lnTo>
                  <a:pt x="182880" y="121920"/>
                </a:lnTo>
                <a:lnTo>
                  <a:pt x="182880" y="243840"/>
                </a:lnTo>
                <a:lnTo>
                  <a:pt x="121920" y="243840"/>
                </a:lnTo>
                <a:lnTo>
                  <a:pt x="121920" y="121920"/>
                </a:lnTo>
                <a:close/>
                <a:moveTo>
                  <a:pt x="213360" y="121920"/>
                </a:moveTo>
                <a:lnTo>
                  <a:pt x="274320" y="121920"/>
                </a:lnTo>
                <a:lnTo>
                  <a:pt x="274320" y="243840"/>
                </a:lnTo>
                <a:lnTo>
                  <a:pt x="213360" y="243840"/>
                </a:lnTo>
                <a:lnTo>
                  <a:pt x="213360" y="12192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8" name="Freeform 8"/>
          <p:cNvSpPr/>
          <p:nvPr/>
        </p:nvSpPr>
        <p:spPr>
          <a:xfrm>
            <a:off x="6682521" y="4710666"/>
            <a:ext cx="663580" cy="663580"/>
          </a:xfrm>
          <a:custGeom>
            <a:rect l="l" t="t" r="r" b="b"/>
            <a:pathLst>
              <a:path w="304800" h="304800">
                <a:moveTo>
                  <a:pt x="274320" y="243840"/>
                </a:moveTo>
                <a:lnTo>
                  <a:pt x="304800" y="243840"/>
                </a:lnTo>
                <a:lnTo>
                  <a:pt x="304800" y="259080"/>
                </a:lnTo>
                <a:cubicBezTo>
                  <a:pt x="304800" y="267500"/>
                  <a:pt x="297980" y="274320"/>
                  <a:pt x="289560" y="274320"/>
                </a:cubicBezTo>
                <a:lnTo>
                  <a:pt x="289560" y="274320"/>
                </a:lnTo>
                <a:lnTo>
                  <a:pt x="15240" y="274320"/>
                </a:lnTo>
                <a:cubicBezTo>
                  <a:pt x="6820" y="274320"/>
                  <a:pt x="0" y="267500"/>
                  <a:pt x="0" y="259080"/>
                </a:cubicBezTo>
                <a:lnTo>
                  <a:pt x="0" y="259080"/>
                </a:lnTo>
                <a:lnTo>
                  <a:pt x="0" y="243840"/>
                </a:lnTo>
                <a:lnTo>
                  <a:pt x="30480" y="243840"/>
                </a:lnTo>
                <a:lnTo>
                  <a:pt x="30480" y="60960"/>
                </a:lnTo>
                <a:cubicBezTo>
                  <a:pt x="30480" y="44196"/>
                  <a:pt x="44196" y="30480"/>
                  <a:pt x="60960" y="30480"/>
                </a:cubicBezTo>
                <a:lnTo>
                  <a:pt x="243840" y="30480"/>
                </a:lnTo>
                <a:cubicBezTo>
                  <a:pt x="260671" y="30480"/>
                  <a:pt x="274320" y="44129"/>
                  <a:pt x="274320" y="60960"/>
                </a:cubicBezTo>
                <a:lnTo>
                  <a:pt x="274320" y="60960"/>
                </a:lnTo>
                <a:lnTo>
                  <a:pt x="274320" y="243840"/>
                </a:lnTo>
                <a:close/>
                <a:moveTo>
                  <a:pt x="60960" y="60960"/>
                </a:moveTo>
                <a:lnTo>
                  <a:pt x="60960" y="198120"/>
                </a:lnTo>
                <a:lnTo>
                  <a:pt x="243840" y="198120"/>
                </a:lnTo>
                <a:lnTo>
                  <a:pt x="243840" y="60960"/>
                </a:lnTo>
                <a:lnTo>
                  <a:pt x="60960" y="60960"/>
                </a:lnTo>
                <a:close/>
                <a:moveTo>
                  <a:pt x="121920" y="228600"/>
                </a:moveTo>
                <a:lnTo>
                  <a:pt x="121920" y="243840"/>
                </a:lnTo>
                <a:lnTo>
                  <a:pt x="182880" y="243840"/>
                </a:lnTo>
                <a:lnTo>
                  <a:pt x="182880" y="228600"/>
                </a:lnTo>
                <a:lnTo>
                  <a:pt x="121920" y="22860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9" name="Freeform 9"/>
          <p:cNvSpPr/>
          <p:nvPr/>
        </p:nvSpPr>
        <p:spPr>
          <a:xfrm>
            <a:off x="9135666" y="3564667"/>
            <a:ext cx="599774" cy="599774"/>
          </a:xfrm>
          <a:custGeom>
            <a:rect l="l" t="t" r="r" b="b"/>
            <a:pathLst>
              <a:path w="304800" h="304800">
                <a:moveTo>
                  <a:pt x="121920" y="28651"/>
                </a:moveTo>
                <a:lnTo>
                  <a:pt x="121920" y="0"/>
                </a:lnTo>
                <a:lnTo>
                  <a:pt x="152400" y="0"/>
                </a:lnTo>
                <a:lnTo>
                  <a:pt x="152400" y="243840"/>
                </a:lnTo>
                <a:lnTo>
                  <a:pt x="304800" y="243840"/>
                </a:lnTo>
                <a:lnTo>
                  <a:pt x="243840" y="304800"/>
                </a:lnTo>
                <a:lnTo>
                  <a:pt x="30480" y="304800"/>
                </a:lnTo>
                <a:lnTo>
                  <a:pt x="0" y="243840"/>
                </a:lnTo>
                <a:lnTo>
                  <a:pt x="121920" y="243840"/>
                </a:lnTo>
                <a:lnTo>
                  <a:pt x="121920" y="213360"/>
                </a:lnTo>
                <a:lnTo>
                  <a:pt x="0" y="213360"/>
                </a:lnTo>
                <a:lnTo>
                  <a:pt x="0" y="209398"/>
                </a:lnTo>
                <a:cubicBezTo>
                  <a:pt x="56940" y="163544"/>
                  <a:pt x="99498" y="101956"/>
                  <a:pt x="121234" y="31242"/>
                </a:cubicBezTo>
                <a:lnTo>
                  <a:pt x="121920" y="28651"/>
                </a:lnTo>
                <a:close/>
                <a:moveTo>
                  <a:pt x="304343" y="213360"/>
                </a:moveTo>
                <a:lnTo>
                  <a:pt x="152400" y="213360"/>
                </a:lnTo>
                <a:lnTo>
                  <a:pt x="152400" y="207874"/>
                </a:lnTo>
                <a:cubicBezTo>
                  <a:pt x="171650" y="179451"/>
                  <a:pt x="183137" y="144409"/>
                  <a:pt x="183137" y="106680"/>
                </a:cubicBezTo>
                <a:cubicBezTo>
                  <a:pt x="183137" y="68951"/>
                  <a:pt x="171660" y="33909"/>
                  <a:pt x="151990" y="4848"/>
                </a:cubicBezTo>
                <a:lnTo>
                  <a:pt x="152400" y="5486"/>
                </a:lnTo>
                <a:lnTo>
                  <a:pt x="152400" y="2438"/>
                </a:lnTo>
                <a:cubicBezTo>
                  <a:pt x="237877" y="37719"/>
                  <a:pt x="298180" y="117796"/>
                  <a:pt x="304305" y="212646"/>
                </a:cubicBezTo>
                <a:lnTo>
                  <a:pt x="304343" y="213360"/>
                </a:lnTo>
                <a:close/>
              </a:path>
            </a:pathLst>
          </a:custGeom>
          <a:solidFill>
            <a:srgbClr val="FFFFFF">
              <a:alpha val="100000"/>
            </a:srgb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0" name="AutoShape 10"/>
          <p:cNvSpPr/>
          <p:nvPr/>
        </p:nvSpPr>
        <p:spPr>
          <a:xfrm>
            <a:off x="904945" y="1702239"/>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1" name="TextBox 11"/>
          <p:cNvSpPr txBox="1"/>
          <p:nvPr/>
        </p:nvSpPr>
        <p:spPr>
          <a:xfrm>
            <a:off x="1071515" y="154168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制定护理计划</a:t>
            </a:r>
          </a:p>
        </p:txBody>
      </p:sp>
      <p:sp>
        <p:nvSpPr>
          <p:cNvPr id="12" name="TextBox 12"/>
          <p:cNvSpPr txBox="1"/>
          <p:nvPr/>
        </p:nvSpPr>
        <p:spPr>
          <a:xfrm>
            <a:off x="1071515" y="2035834"/>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根据患者的病情和需求，制定个性化的护理计划，明确护理目标，确保患者得到全面、有效的护理。</a:t>
            </a:r>
          </a:p>
        </p:txBody>
      </p:sp>
      <p:sp>
        <p:nvSpPr>
          <p:cNvPr id="13" name="TextBox 13"/>
          <p:cNvSpPr txBox="1"/>
          <p:nvPr/>
        </p:nvSpPr>
        <p:spPr>
          <a:xfrm>
            <a:off x="1071515" y="3085355"/>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目标可衡量性</a:t>
            </a:r>
          </a:p>
        </p:txBody>
      </p:sp>
      <p:sp>
        <p:nvSpPr>
          <p:cNvPr id="14" name="TextBox 14"/>
          <p:cNvSpPr txBox="1"/>
          <p:nvPr/>
        </p:nvSpPr>
        <p:spPr>
          <a:xfrm>
            <a:off x="1071515" y="357950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确保护理目标具体、可衡量，以便评估护理效果，及时调整护理计划。</a:t>
            </a:r>
          </a:p>
        </p:txBody>
      </p:sp>
      <p:sp>
        <p:nvSpPr>
          <p:cNvPr id="15" name="TextBox 15"/>
          <p:cNvSpPr txBox="1"/>
          <p:nvPr/>
        </p:nvSpPr>
        <p:spPr>
          <a:xfrm>
            <a:off x="1071515" y="4649506"/>
            <a:ext cx="2477594" cy="464439"/>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800" b="1">
                <a:solidFill>
                  <a:schemeClr val="accent1">
                    <a:alpha val="100000"/>
                  </a:schemeClr>
                </a:solidFill>
                <a:latin typeface="Microsoft Yahei"/>
                <a:ea typeface="Microsoft Yahei"/>
                <a:cs typeface="Microsoft Yahei"/>
              </a:rPr>
              <a:t>团队合作</a:t>
            </a:r>
          </a:p>
        </p:txBody>
      </p:sp>
      <p:sp>
        <p:nvSpPr>
          <p:cNvPr id="16" name="TextBox 16"/>
          <p:cNvSpPr txBox="1"/>
          <p:nvPr/>
        </p:nvSpPr>
        <p:spPr>
          <a:xfrm>
            <a:off x="1071515" y="5143655"/>
            <a:ext cx="4665544" cy="702183"/>
          </a:xfrm>
          <a:prstGeom prst="rect">
            <a:avLst/>
          </a:prstGeom>
        </p:spPr>
        <p:txBody>
          <a:bodyPr vert="horz" wrap="square" lIns="114300" tIns="57150" rIns="114300" bIns="57150"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20000"/>
              </a:lnSpc>
            </a:pPr>
            <a:r>
              <a:rPr lang="en-US" sz="1500">
                <a:solidFill>
                  <a:schemeClr val="dk1">
                    <a:alpha val="100000"/>
                  </a:schemeClr>
                </a:solidFill>
                <a:latin typeface="Microsoft Yahei"/>
                <a:ea typeface="Microsoft Yahei"/>
                <a:cs typeface="Microsoft Yahei"/>
              </a:rPr>
              <a:t>鼓励医护人员之间的合作，共同参与护理计划的制定和实施，提高护理效果。</a:t>
            </a:r>
          </a:p>
        </p:txBody>
      </p:sp>
      <p:sp>
        <p:nvSpPr>
          <p:cNvPr id="17" name="AutoShape 17"/>
          <p:cNvSpPr/>
          <p:nvPr/>
        </p:nvSpPr>
        <p:spPr>
          <a:xfrm>
            <a:off x="904945" y="3245910"/>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18" name="AutoShape 18"/>
          <p:cNvSpPr/>
          <p:nvPr/>
        </p:nvSpPr>
        <p:spPr>
          <a:xfrm>
            <a:off x="904945" y="4808202"/>
            <a:ext cx="166570" cy="166570"/>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grpSp>
        <p:nvGrpSpPr>
          <p:cNvPr id="19" name="Group 19"/>
          <p:cNvGrpSpPr/>
          <p:nvPr/>
        </p:nvGrpSpPr>
        <p:grpSpPr>
          <a:xfrm>
            <a:off x="454963" y="93878"/>
            <a:ext cx="10641129" cy="914400"/>
            <a:chOff x="454963" y="93878"/>
            <a:chExt cx="10641129" cy="914400"/>
          </a:xfrm>
        </p:grpSpPr>
        <p:sp>
          <p:nvSpPr>
            <p:cNvPr id="20" name="AutoShape 20"/>
            <p:cNvSpPr/>
            <p:nvPr/>
          </p:nvSpPr>
          <p:spPr>
            <a:xfrm>
              <a:off x="454963" y="331168"/>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1" name="AutoShape 21"/>
            <p:cNvSpPr/>
            <p:nvPr/>
          </p:nvSpPr>
          <p:spPr>
            <a:xfrm>
              <a:off x="575049" y="337743"/>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2" name="AutoShape 22"/>
            <p:cNvSpPr/>
            <p:nvPr/>
          </p:nvSpPr>
          <p:spPr>
            <a:xfrm>
              <a:off x="689125" y="339460"/>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3" name="AutoShape 23"/>
            <p:cNvSpPr/>
            <p:nvPr/>
          </p:nvSpPr>
          <p:spPr>
            <a:xfrm>
              <a:off x="799768" y="348430"/>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4" name="AutoShape 24"/>
            <p:cNvSpPr/>
            <p:nvPr/>
          </p:nvSpPr>
          <p:spPr>
            <a:xfrm>
              <a:off x="904945" y="344297"/>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5" name="AutoShape 25"/>
            <p:cNvSpPr/>
            <p:nvPr/>
          </p:nvSpPr>
          <p:spPr>
            <a:xfrm>
              <a:off x="454963" y="448942"/>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6" name="AutoShape 26"/>
            <p:cNvSpPr/>
            <p:nvPr/>
          </p:nvSpPr>
          <p:spPr>
            <a:xfrm>
              <a:off x="575049" y="455517"/>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7" name="AutoShape 27"/>
            <p:cNvSpPr/>
            <p:nvPr/>
          </p:nvSpPr>
          <p:spPr>
            <a:xfrm>
              <a:off x="689125" y="457233"/>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8" name="AutoShape 28"/>
            <p:cNvSpPr/>
            <p:nvPr/>
          </p:nvSpPr>
          <p:spPr>
            <a:xfrm>
              <a:off x="799768" y="466203"/>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29" name="AutoShape 29"/>
            <p:cNvSpPr/>
            <p:nvPr/>
          </p:nvSpPr>
          <p:spPr>
            <a:xfrm>
              <a:off x="904945" y="462070"/>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0" name="AutoShape 30"/>
            <p:cNvSpPr/>
            <p:nvPr/>
          </p:nvSpPr>
          <p:spPr>
            <a:xfrm>
              <a:off x="454963" y="566715"/>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1" name="AutoShape 31"/>
            <p:cNvSpPr/>
            <p:nvPr/>
          </p:nvSpPr>
          <p:spPr>
            <a:xfrm>
              <a:off x="575049" y="573291"/>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2" name="AutoShape 32"/>
            <p:cNvSpPr/>
            <p:nvPr/>
          </p:nvSpPr>
          <p:spPr>
            <a:xfrm>
              <a:off x="689125" y="575007"/>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3" name="AutoShape 33"/>
            <p:cNvSpPr/>
            <p:nvPr/>
          </p:nvSpPr>
          <p:spPr>
            <a:xfrm>
              <a:off x="799768" y="583977"/>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4" name="AutoShape 34"/>
            <p:cNvSpPr/>
            <p:nvPr/>
          </p:nvSpPr>
          <p:spPr>
            <a:xfrm>
              <a:off x="904945" y="579844"/>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5" name="AutoShape 35"/>
            <p:cNvSpPr/>
            <p:nvPr/>
          </p:nvSpPr>
          <p:spPr>
            <a:xfrm>
              <a:off x="454963" y="684489"/>
              <a:ext cx="84147" cy="84147"/>
            </a:xfrm>
            <a:prstGeom prst="ellipse">
              <a:avLst/>
            </a:prstGeom>
            <a:solidFill>
              <a:schemeClr val="accent1">
                <a:alpha val="10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6" name="AutoShape 36"/>
            <p:cNvSpPr/>
            <p:nvPr/>
          </p:nvSpPr>
          <p:spPr>
            <a:xfrm>
              <a:off x="575049" y="691064"/>
              <a:ext cx="78137" cy="78137"/>
            </a:xfrm>
            <a:prstGeom prst="ellipse">
              <a:avLst/>
            </a:prstGeom>
            <a:solidFill>
              <a:schemeClr val="accent1">
                <a:alpha val="8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7" name="AutoShape 37"/>
            <p:cNvSpPr/>
            <p:nvPr/>
          </p:nvSpPr>
          <p:spPr>
            <a:xfrm>
              <a:off x="689125" y="692781"/>
              <a:ext cx="74704" cy="74704"/>
            </a:xfrm>
            <a:prstGeom prst="ellipse">
              <a:avLst/>
            </a:prstGeom>
            <a:solidFill>
              <a:schemeClr val="accent1">
                <a:alpha val="6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8" name="AutoShape 38"/>
            <p:cNvSpPr/>
            <p:nvPr/>
          </p:nvSpPr>
          <p:spPr>
            <a:xfrm>
              <a:off x="799768" y="701751"/>
              <a:ext cx="69238" cy="69238"/>
            </a:xfrm>
            <a:prstGeom prst="ellipse">
              <a:avLst/>
            </a:prstGeom>
            <a:solidFill>
              <a:schemeClr val="accent1">
                <a:alpha val="4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39" name="AutoShape 39"/>
            <p:cNvSpPr/>
            <p:nvPr/>
          </p:nvSpPr>
          <p:spPr>
            <a:xfrm>
              <a:off x="904945" y="697618"/>
              <a:ext cx="65594" cy="65594"/>
            </a:xfrm>
            <a:prstGeom prst="ellipse">
              <a:avLst/>
            </a:prstGeom>
            <a:solidFill>
              <a:schemeClr val="accent1">
                <a:alpha val="20000"/>
              </a:schemeClr>
            </a:solidFill>
          </p:spPr>
          <p:txBody>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p:txBody>
        </p:sp>
        <p:sp>
          <p:nvSpPr>
            <p:cNvPr id="40" name="TextBox 40"/>
            <p:cNvSpPr txBox="1"/>
            <p:nvPr/>
          </p:nvSpPr>
          <p:spPr>
            <a:xfrm>
              <a:off x="1094842" y="93878"/>
              <a:ext cx="10001250" cy="914400"/>
            </a:xfrm>
            <a:prstGeom prst="rect">
              <a:avLst/>
            </a:prstGeom>
          </p:spPr>
          <p:txBody>
            <a:bodyPr vert="horz" wrap="square" lIns="123825" tIns="123825" rIns="57150" bIns="123825" rtlCol="0" anchor="t" anchorCtr="0">
              <a:spAutoFit/>
            </a:bodyPr>
            <a:ls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nSpc>
                  <a:spcPct val="140000"/>
                </a:lnSpc>
              </a:pPr>
              <a:r>
                <a:rPr lang="en-US" sz="3000" b="1">
                  <a:solidFill>
                    <a:schemeClr val="accent1">
                      <a:alpha val="100000"/>
                    </a:schemeClr>
                  </a:solidFill>
                  <a:latin typeface="Microsoft Yahei"/>
                  <a:ea typeface="Microsoft Yahei"/>
                  <a:cs typeface="Microsoft Yahei"/>
                </a:rPr>
                <a:t>护理计划与目标设定</a:t>
              </a:r>
            </a:p>
          </p:txBody>
        </p:sp>
      </p:grpSp>
    </p:spTree>
  </p:cSld>
  <p:clrMapOvr>
    <a:masterClrMapping/>
  </p:clrMapOvr>
  <p:transition/>
  <p:timing/>
</p:sld>
</file>

<file path=ppt/slides/slide12.xml><?xml version="1.0" encoding="utf-8"?>
<p:sld xmlns:a="http://schemas.openxmlformats.org/drawingml/2006/main" xmlns:r="http://schemas.openxmlformats.org/officeDocument/2006/relationships" xmlns:m="http://schemas.openxmlformats.org/officeDocument/2006/math" xmlns:w="http://schemas.openxmlformats.org/wordprocessingml/2006/main" xmlns:wp="http://schemas.openxmlformats.org/drawingml/2006/wordprocessingDrawing" xmlns:a14="http://schemas.microsoft.com/office/drawing/2010/main" xmlns:mc="http://schemas.openxmlformats.org/markup-compatibility/2006" xmlns:p14="http://schemas.microsoft.com/office/powerpoint/2010/main" xmlns:p15="http://schemas.microsoft.com/office/powerpoint/2012/main" xmlns:p159="http://schemas.microsoft.com/office/powerpoint/2015/09/main" xmlns:p="http://schemas.openxmlformats.org/presentationml/2006/main">
  <p:cSld name="">
    <p:spTree>
      <p:nvGrpSpPr>
        <p:cNvPr id="1" name="" title=""/>
        <p:cNvGrpSpPr/>
        <p:nvPr/>
      </p:nvGrpSpPr>
      <p:grpSpPr>
        <a:xfrm>
          <a:off x="0" y="0"/>
          <a:ext cx="0" cy="0"/>
        </a:xfrm>
      </p:grpSpPr>
      <p:sp>
        <p:nvSpPr>
          <p:cNvPr id="2" name="New shape" title=""/>
          <p:cNvSpPr/>
          <p:nvPr/>
        </p:nvSpPr>
        <p:spPr>
          <a:xfrm>
            <a:off x="635000" y="635000"/>
            <a:ext cx="10922000" cy="5588000"/>
          </a:xfrm>
          <a:no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r>
              <a:rPr sz="1500" b="1">
                <a:solidFill>
                  <a:srgbClr val="000000"/>
                </a:solidFill>
                <a:latin typeface="Arial"/>
              </a:rPr>
              <a:t>以上内容仅为本文档的试下载部分，为可阅读页数的一半内容。如要下载或阅读全文，请访问：</a:t>
            </a:r>
            <a:r>
              <a:rPr sz="1500" b="1">
                <a:solidFill>
                  <a:srgbClr val="000000"/>
                </a:solidFill>
                <a:latin typeface="Arial"/>
                <a:hlinkClick r:id="rId2"/>
              </a:rPr>
              <a:t>https://d.book118.com/338070031122006030</a:t>
            </a:r>
          </a:p>
        </p:txBody>
      </p:sp>
    </p:spTree>
  </p:cSld>
  <p:clrMapOvr>
    <a:masterClrMapping/>
  </p:clrMapOvr>
  <p:transition/>
  <p:timing/>
</p:sld>
</file>

<file path=ppt/tags/tag1.xml><?xml version="1.0" encoding="utf-8"?>
<p:tagLst xmlns:p="http://schemas.openxmlformats.org/presentationml/2006/main">
                                                </p:tagLst>
</file>

<file path=ppt/theme/theme1.xml><?xml version="1.0" encoding="utf-8"?>
<a:theme xmlns:r="http://schemas.openxmlformats.org/officeDocument/2006/relationships" xmlns:a="http://schemas.openxmlformats.org/drawingml/2006/main" name="Office Theme">
  <a:themeElements>
    <a:clrScheme name="Office">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Office">
      <a:majorFont>
        <a:latin typeface="Calibri"/>
        <a:ea typeface="Arial"/>
        <a:cs typeface="Arial"/>
        <a:font script="Jpan" typeface="ＭＳ%20Ｐゴシック"/>
        <a:font script="Hang" typeface="맑은%20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a:ea typeface="Arial"/>
        <a:cs typeface="Arial"/>
        <a:font script="Jpan" typeface="ＭＳ%20Ｐゴシック"/>
        <a:font script="Hang" typeface="맑은%20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theme>
</file>

<file path=ppt/theme/theme2.xml><?xml version="1.0" encoding="utf-8"?>
<a:theme xmlns:r="http://schemas.openxmlformats.org/officeDocument/2006/relationships" xmlns:a="http://schemas.openxmlformats.org/drawingml/2006/main" name="Office Theme">
  <a:themeElements>
    <a:clrScheme name="Office">
      <a:dk1>
        <a:srgbClr val="1C7EBD"/>
      </a:dk1>
      <a:lt1>
        <a:srgbClr val="F4FBFF"/>
      </a:lt1>
      <a:dk2>
        <a:srgbClr val="5CACDF"/>
      </a:dk2>
      <a:lt2>
        <a:srgbClr val="E0F4FF"/>
      </a:lt2>
      <a:accent1>
        <a:srgbClr val="43AEF2"/>
      </a:accent1>
      <a:accent2>
        <a:srgbClr val="64BDF5"/>
      </a:accent2>
      <a:accent3>
        <a:srgbClr val="84CDFA"/>
      </a:accent3>
      <a:accent4>
        <a:srgbClr val="87DDF1"/>
      </a:accent4>
      <a:accent5>
        <a:srgbClr val="7AAED5"/>
      </a:accent5>
      <a:accent6>
        <a:srgbClr val="C7E1F0"/>
      </a:accent6>
      <a:hlink>
        <a:srgbClr val="0000FF"/>
      </a:hlink>
      <a:folHlink>
        <a:srgbClr val="800080"/>
      </a:folHlink>
    </a:clrScheme>
    <a:fontScheme name="Office">
      <a:majorFont>
        <a:latin typeface="Calibri"/>
        <a:ea typeface="Calibri"/>
        <a:cs typeface="Arial"/>
        <a:font script="Uigh" typeface="Microsoft Uighur"/>
        <a:font script="Beng" typeface="Vrinda"/>
        <a:font script="Thai" typeface="Angsana New"/>
        <a:font script="Mlym" typeface="Kartika"/>
        <a:font script="Yiii" typeface="Microsoft Yi Baiti"/>
        <a:font script="Cher" typeface="Plantagenet Cherokee"/>
        <a:font script="Orya" typeface="Kalinga"/>
        <a:font script="Gujr" typeface="Shruti"/>
        <a:font script="Viet" typeface="Times New Roman"/>
        <a:font script="Arab" typeface="Times New Roman"/>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MoolBoran"/>
        <a:font script="Taml" typeface="Latha"/>
        <a:font script="Hebr" typeface="Times New Roman"/>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ajorFont>
      <a:minorFont>
        <a:latin typeface="Calibri"/>
        <a:ea typeface="Calibri"/>
        <a:cs typeface="Arial"/>
        <a:font script="Uigh" typeface="Microsoft Uighur"/>
        <a:font script="Beng" typeface="Vrinda"/>
        <a:font script="Thai" typeface="Cordia New"/>
        <a:font script="Mlym" typeface="Kartika"/>
        <a:font script="Yiii" typeface="Microsoft Yi Baiti"/>
        <a:font script="Cher" typeface="Plantagenet Cherokee"/>
        <a:font script="Orya" typeface="Kalinga"/>
        <a:font script="Gujr" typeface="Shruti"/>
        <a:font script="Viet" typeface="Arial"/>
        <a:font script="Arab" typeface="Arial"/>
        <a:font script="Hant" typeface="新細明體"/>
        <a:font script="Telu" typeface="Gautami"/>
        <a:font script="Ethi" typeface="Nyala"/>
        <a:font script="Jpan" typeface="ＭＳ Ｐゴシック"/>
        <a:font script="Sinh" typeface="Iskoola Pota"/>
        <a:font script="Deva" typeface="Mangal"/>
        <a:font script="Knda" typeface="Tunga"/>
        <a:font script="Tibt" typeface="Microsoft Himalaya"/>
        <a:font script="Khmr" typeface="DaunPenh"/>
        <a:font script="Taml" typeface="Latha"/>
        <a:font script="Hebr" typeface="Arial"/>
        <a:font script="Laoo" typeface="DokChampa"/>
        <a:font script="Mong" typeface="Mongolian Baiti"/>
        <a:font script="Hans" typeface="宋体"/>
        <a:font script="Guru" typeface="Raavi"/>
        <a:font script="Thaa" typeface="MV Boli"/>
        <a:font script="Cans" typeface="Euphemia"/>
        <a:font script="Hang" typeface="맑은 고딕"/>
        <a:font script="Syrc" typeface="Estrangelo Edessa"/>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theme>
</file>

<file path=docProps/app.xml><?xml version="1.0" encoding="utf-8"?>
<Properties xmlns:vt="http://schemas.openxmlformats.org/officeDocument/2006/docPropsVTypes" xmlns="http://schemas.openxmlformats.org/officeDocument/2006/extended-properties">
  <Company/>
  <PresentationFormat>On-screen Show (4:3)</PresentationFormat>
  <Paragraphs>59</Paragraphs>
  <Slides>12</Slides>
  <Notes>0</Notes>
  <TotalTime>1</TotalTime>
  <HiddenSlides>0</HiddenSlides>
  <MMClips>0</MMClips>
  <ScaleCrop>0</ScaleCrop>
  <HeadingPairs>
    <vt:vector baseType="variant" size="6">
      <vt:variant>
        <vt:lpstr>Fonts used</vt:lpstr>
      </vt:variant>
      <vt:variant>
        <vt:i4>3</vt:i4>
      </vt:variant>
      <vt:variant>
        <vt:lpstr>Theme</vt:lpstr>
      </vt:variant>
      <vt:variant>
        <vt:i4>1</vt:i4>
      </vt:variant>
      <vt:variant>
        <vt:lpstr>Slide Titles</vt:lpstr>
      </vt:variant>
      <vt:variant>
        <vt:i4>12</vt:i4>
      </vt:variant>
    </vt:vector>
  </HeadingPairs>
  <TitlesOfParts>
    <vt:vector baseType="lpstr" size="16">
      <vt:lpstr>Arial</vt:lpstr>
      <vt:lpstr>Calibri</vt:lpstr>
      <vt:lpstr>Microsoft Yahei</vt:lpstr>
      <vt:lpstr>Office Theme</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LinksUpToDate>0</LinksUpToDate>
  <SharedDoc>0</SharedDoc>
  <HyperlinksChanged>0</HyperlinksChanged>
  <Application>Microsoft Office PowerPoint</Application>
  <AppVersion>23.0200</AppVersion>
</Properties>
</file>

<file path=docProps/core.xml><?xml version="1.0" encoding="utf-8"?>
<cp:coreProperties xmlns:dc="http://purl.org/dc/elements/1.1/" xmlns:dcterms="http://purl.org/dc/terms/" xmlns:dcmitype="http://purl.org/dc/dcmitype/" xmlns:xsi="http://www.w3.org/2001/XMLSchema-instance" xmlns:cp="http://schemas.openxmlformats.org/package/2006/metadata/core-properties">
  <cp:revision>1</cp:revision>
  <cp:lastPrinted>2024-09-07T09:41:35.360</cp:lastPrinted>
  <dcterms:created xsi:type="dcterms:W3CDTF">2024-09-07T01:41:35Z</dcterms:created>
  <dcterms:modified xsi:type="dcterms:W3CDTF">2024-09-07T01:41:37Z</dcterms:modified>
</cp:coreProperties>
</file>