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887BA7-0BFB-4402-91AF-7B2811CB8E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5F22311-1699-42A0-8762-4A96E87252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8CF404D-D985-4A48-87AF-20F0925691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7228CC-C595-41A7-9356-91373A542E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B43637-2660-483E-AA5D-E4ACAFA74A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CFDCFB6-6314-47B6-9C40-EF088720CA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9F6CCDB-861D-4CE7-BA65-0C776BE36F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C6186E-3828-4FBC-BCF6-20B69544D4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D90848-E1B9-44E5-88E9-43B1E8268D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157990-109E-452D-B8E2-1EC38E749E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CA3838-6977-450D-BFC2-42B1F28974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8071001005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建筑工程材料员年终总结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工作回顾与成果展示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材料采购与供应管理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质量控制与检验流程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成本控制与节约举措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团队协作与沟通能力提升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未来发展规划与目标设定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工作回顾与成果展示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l="3021" r="302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4556" b="1455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5462" r="5462"/>
          <a:stretch>
            <a:fillRect/>
          </a:stretch>
        </p:blipFill>
        <p:spPr>
          <a:xfrm>
            <a:off x="7771734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本年度工作重点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材料采购与供应管理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负责工程项目的材料采购计划制定、供应商选择、材料价格谈判及合同签订等工作，确保材料供应及时、质量可靠。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材料成本控制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通过市场调研和价格分析，实施有效的材料成本控制措施，降低采购成本，提高项目经济效益。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材料库存管理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建立科学的材料库存管理制度，合理规划仓库布局，确保材料存储安全、便捷，减少浪费和损失。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本年度共完成材料采购计划XX项，涉及金额XX万元，所有采购任务均按时、按质完成，保障了工程项目的顺利进行。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采购任务完成情况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通过精细化管理和市场调研，实现材料成本降低X%，为项目节约资金XX万元。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成本控制成果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成功建立材料库存信息化管理系统，提高了库存盘点效率和准确性，减少了不必要的库存积压和浪费。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库存管理优化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完成任务及目标达成情况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沟通协调能力增强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在与供应商、项目团队等多方沟通协作中，提高了自身的沟通协调能力和团队合作精神。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解决问题的能力提高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面对工作中遇到的各种问题和挑战，能够迅速分析原因并制定有效解决方案，提高了自身的应变能力和解决问题的能力。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专业技能提升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通过参加行业培训和学习交流，增强了自身在建筑工程材料管理领域的专业知识和实践经验。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8750" r="1875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个人能力提升与成长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材料采购与供应管理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供应商合作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与多家供应商建立了长期稳定的合作关系，通过签订长期合同、建立战略合作伙伴关系等方式，确保了材料供应的稳定性。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建立了完善的供应商评估机制，对供应商的价格、质量、交货期、服务等进行全面评估，确保选择到优质的供应商。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供应商管理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对供应商进行定期考核和评级，对表现不佳的供应商及时进行调整和优化，确保供应链的高效运转。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供应商选择及合作情况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根据项目需求和施工进度，制定了详细的采购计划，包括材料种类、数量、规格、交货期等，确保材料的及时供应。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采购计划制定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严格按照采购计划进行采购，通过招标、询价等方式选择合适的供应商，签订合同并跟踪交货进度，确保材料按时到场。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采购执行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通过集中采购、长期合同、批量采购等方式降低采购成本，同时加强材料验收和库存管理，减少浪费和损失。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采购成本控制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采购计划与执行效果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建立了完善的库存管理制度，包括材料入库、出库、盘点、报废等流程，确保库存管理的规范化和标准化。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库存管理制度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根据材料的使用频率和重要性，对库存结构进行优化，合理安排库存布局和存储方式，提高库存周转率。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库存结构优化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通过加强库存管理，减少积压和浪费，降低库存成本。同时采用先进的库存管理软件，实现库存信息的实时更新和共享，提高库存管理效率。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库存成本控制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库存管理优化措施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质量控制与检验流程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在选择供应商时，注重其信誉度、产品质量和售后服务，确保从源头控制材料质量。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严格筛选供应商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材料验收流程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7958" r="179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质量证明文件核查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417" r="1641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建立完善的材料验收制度，对进场材料进行外观检查、尺寸测量、性能检测等多方面的综合评估。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核对供应商提供的质量证明文件，如合格证、检验报告等，确保材料的合规性。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进场材料质量把关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预防措施制定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根据不合格品产生的原因，制定相应的预防措施，如加强供应商管理、完善验收流程等，以避免类似问题再次发生。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不合格品处理程序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一旦发现不合格品，立即启动处理程序，包括标识、隔离、评审、处置和记录等步骤。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原因分析与追溯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对不合格品进行深入的原因分析，找出问题根源，并追溯责任方，以便采取针对性措施。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不合格品处理及预防措施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https://d.book118.com/338071001005006033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81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2024-09-10T18:50:53.725</cp:lastPrinted>
  <dcterms:created xsi:type="dcterms:W3CDTF">2024-09-10T10:50:53Z</dcterms:created>
  <dcterms:modified xsi:type="dcterms:W3CDTF">2024-09-10T10:50:55Z</dcterms:modified>
</cp:coreProperties>
</file>